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6" r:id="rId2"/>
    <p:sldId id="262" r:id="rId3"/>
    <p:sldId id="263" r:id="rId4"/>
    <p:sldId id="257" r:id="rId5"/>
    <p:sldId id="264" r:id="rId6"/>
    <p:sldId id="258" r:id="rId7"/>
    <p:sldId id="266" r:id="rId8"/>
    <p:sldId id="265" r:id="rId9"/>
    <p:sldId id="261" r:id="rId10"/>
    <p:sldId id="267" r:id="rId11"/>
    <p:sldId id="260"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443" autoAdjust="0"/>
    <p:restoredTop sz="94660"/>
  </p:normalViewPr>
  <p:slideViewPr>
    <p:cSldViewPr snapToGrid="0">
      <p:cViewPr varScale="1">
        <p:scale>
          <a:sx n="78" d="100"/>
          <a:sy n="78" d="100"/>
        </p:scale>
        <p:origin x="84" y="1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A8AD1A0-7AF2-4247-BD21-74482FCCF5FE}" type="datetimeFigureOut">
              <a:rPr lang="en-US" smtClean="0"/>
              <a:t>3/17/2021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DC3E75-23E9-4396-9DA7-80E2061D5BC4}" type="slidenum">
              <a:rPr lang="en-US" smtClean="0"/>
              <a:t>‹#›</a:t>
            </a:fld>
            <a:endParaRPr lang="en-US"/>
          </a:p>
        </p:txBody>
      </p:sp>
    </p:spTree>
    <p:extLst>
      <p:ext uri="{BB962C8B-B14F-4D97-AF65-F5344CB8AC3E}">
        <p14:creationId xmlns:p14="http://schemas.microsoft.com/office/powerpoint/2010/main" val="41006379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8A8AD1A0-7AF2-4247-BD21-74482FCCF5FE}" type="datetimeFigureOut">
              <a:rPr lang="en-US" smtClean="0"/>
              <a:t>3/17/2021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DC3E75-23E9-4396-9DA7-80E2061D5BC4}" type="slidenum">
              <a:rPr lang="en-US" smtClean="0"/>
              <a:t>‹#›</a:t>
            </a:fld>
            <a:endParaRPr lang="en-US"/>
          </a:p>
        </p:txBody>
      </p:sp>
    </p:spTree>
    <p:extLst>
      <p:ext uri="{BB962C8B-B14F-4D97-AF65-F5344CB8AC3E}">
        <p14:creationId xmlns:p14="http://schemas.microsoft.com/office/powerpoint/2010/main" val="10246978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8A8AD1A0-7AF2-4247-BD21-74482FCCF5FE}" type="datetimeFigureOut">
              <a:rPr lang="en-US" smtClean="0"/>
              <a:t>3/17/2021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DC3E75-23E9-4396-9DA7-80E2061D5BC4}" type="slidenum">
              <a:rPr lang="en-US" smtClean="0"/>
              <a:t>‹#›</a:t>
            </a:fld>
            <a:endParaRPr lang="en-US"/>
          </a:p>
        </p:txBody>
      </p:sp>
    </p:spTree>
    <p:extLst>
      <p:ext uri="{BB962C8B-B14F-4D97-AF65-F5344CB8AC3E}">
        <p14:creationId xmlns:p14="http://schemas.microsoft.com/office/powerpoint/2010/main" val="31412220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4" name="Text Placeholder 3"/>
          <p:cNvSpPr>
            <a:spLocks noGrp="1"/>
          </p:cNvSpPr>
          <p:nvPr>
            <p:ph type="body" sz="half" idx="13"/>
          </p:nvPr>
        </p:nvSpPr>
        <p:spPr>
          <a:xfrm>
            <a:off x="1930400" y="3771174"/>
            <a:ext cx="7385828"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8A8AD1A0-7AF2-4247-BD21-74482FCCF5FE}" type="datetimeFigureOut">
              <a:rPr lang="en-US" smtClean="0"/>
              <a:t>3/17/2021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DC3E75-23E9-4396-9DA7-80E2061D5BC4}" type="slidenum">
              <a:rPr lang="en-US" smtClean="0"/>
              <a:t>‹#›</a:t>
            </a:fld>
            <a:endParaRPr lang="en-US"/>
          </a:p>
        </p:txBody>
      </p:sp>
      <p:sp>
        <p:nvSpPr>
          <p:cNvPr id="11" name="TextBox 10"/>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1092739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59"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A8AD1A0-7AF2-4247-BD21-74482FCCF5FE}" type="datetimeFigureOut">
              <a:rPr lang="en-US" smtClean="0"/>
              <a:t>3/17/2021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DC3E75-23E9-4396-9DA7-80E2061D5BC4}" type="slidenum">
              <a:rPr lang="en-US" smtClean="0"/>
              <a:t>‹#›</a:t>
            </a:fld>
            <a:endParaRPr lang="en-US"/>
          </a:p>
        </p:txBody>
      </p:sp>
    </p:spTree>
    <p:extLst>
      <p:ext uri="{BB962C8B-B14F-4D97-AF65-F5344CB8AC3E}">
        <p14:creationId xmlns:p14="http://schemas.microsoft.com/office/powerpoint/2010/main" val="28708099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A8AD1A0-7AF2-4247-BD21-74482FCCF5FE}" type="datetimeFigureOut">
              <a:rPr lang="en-US" smtClean="0"/>
              <a:t>3/17/2021</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DC3E75-23E9-4396-9DA7-80E2061D5BC4}" type="slidenum">
              <a:rPr lang="en-US" smtClean="0"/>
              <a:t>‹#›</a:t>
            </a:fld>
            <a:endParaRPr lang="en-US"/>
          </a:p>
        </p:txBody>
      </p:sp>
    </p:spTree>
    <p:extLst>
      <p:ext uri="{BB962C8B-B14F-4D97-AF65-F5344CB8AC3E}">
        <p14:creationId xmlns:p14="http://schemas.microsoft.com/office/powerpoint/2010/main" val="4068770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A8AD1A0-7AF2-4247-BD21-74482FCCF5FE}" type="datetimeFigureOut">
              <a:rPr lang="en-US" smtClean="0"/>
              <a:t>3/17/2021</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DC3E75-23E9-4396-9DA7-80E2061D5BC4}" type="slidenum">
              <a:rPr lang="en-US" smtClean="0"/>
              <a:t>‹#›</a:t>
            </a:fld>
            <a:endParaRPr lang="en-US"/>
          </a:p>
        </p:txBody>
      </p:sp>
    </p:spTree>
    <p:extLst>
      <p:ext uri="{BB962C8B-B14F-4D97-AF65-F5344CB8AC3E}">
        <p14:creationId xmlns:p14="http://schemas.microsoft.com/office/powerpoint/2010/main" val="37257720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A8AD1A0-7AF2-4247-BD21-74482FCCF5FE}" type="datetimeFigureOut">
              <a:rPr lang="en-US" smtClean="0"/>
              <a:t>3/17/2021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DC3E75-23E9-4396-9DA7-80E2061D5BC4}" type="slidenum">
              <a:rPr lang="en-US" smtClean="0"/>
              <a:t>‹#›</a:t>
            </a:fld>
            <a:endParaRPr lang="en-US"/>
          </a:p>
        </p:txBody>
      </p:sp>
    </p:spTree>
    <p:extLst>
      <p:ext uri="{BB962C8B-B14F-4D97-AF65-F5344CB8AC3E}">
        <p14:creationId xmlns:p14="http://schemas.microsoft.com/office/powerpoint/2010/main" val="6711298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A8AD1A0-7AF2-4247-BD21-74482FCCF5FE}" type="datetimeFigureOut">
              <a:rPr lang="en-US" smtClean="0"/>
              <a:t>3/17/2021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DC3E75-23E9-4396-9DA7-80E2061D5BC4}" type="slidenum">
              <a:rPr lang="en-US" smtClean="0"/>
              <a:t>‹#›</a:t>
            </a:fld>
            <a:endParaRPr lang="en-US"/>
          </a:p>
        </p:txBody>
      </p:sp>
    </p:spTree>
    <p:extLst>
      <p:ext uri="{BB962C8B-B14F-4D97-AF65-F5344CB8AC3E}">
        <p14:creationId xmlns:p14="http://schemas.microsoft.com/office/powerpoint/2010/main" val="34907212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A8AD1A0-7AF2-4247-BD21-74482FCCF5FE}" type="datetimeFigureOut">
              <a:rPr lang="en-US" smtClean="0"/>
              <a:t>3/17/2021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DC3E75-23E9-4396-9DA7-80E2061D5BC4}" type="slidenum">
              <a:rPr lang="en-US" smtClean="0"/>
              <a:t>‹#›</a:t>
            </a:fld>
            <a:endParaRPr lang="en-US"/>
          </a:p>
        </p:txBody>
      </p:sp>
    </p:spTree>
    <p:extLst>
      <p:ext uri="{BB962C8B-B14F-4D97-AF65-F5344CB8AC3E}">
        <p14:creationId xmlns:p14="http://schemas.microsoft.com/office/powerpoint/2010/main" val="35819086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A8AD1A0-7AF2-4247-BD21-74482FCCF5FE}" type="datetimeFigureOut">
              <a:rPr lang="en-US" smtClean="0"/>
              <a:t>3/17/2021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DC3E75-23E9-4396-9DA7-80E2061D5BC4}" type="slidenum">
              <a:rPr lang="en-US" smtClean="0"/>
              <a:t>‹#›</a:t>
            </a:fld>
            <a:endParaRPr lang="en-US"/>
          </a:p>
        </p:txBody>
      </p:sp>
    </p:spTree>
    <p:extLst>
      <p:ext uri="{BB962C8B-B14F-4D97-AF65-F5344CB8AC3E}">
        <p14:creationId xmlns:p14="http://schemas.microsoft.com/office/powerpoint/2010/main" val="35903852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A8AD1A0-7AF2-4247-BD21-74482FCCF5FE}" type="datetimeFigureOut">
              <a:rPr lang="en-US" smtClean="0"/>
              <a:t>3/17/2021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DC3E75-23E9-4396-9DA7-80E2061D5BC4}" type="slidenum">
              <a:rPr lang="en-US" smtClean="0"/>
              <a:t>‹#›</a:t>
            </a:fld>
            <a:endParaRPr lang="en-US"/>
          </a:p>
        </p:txBody>
      </p:sp>
    </p:spTree>
    <p:extLst>
      <p:ext uri="{BB962C8B-B14F-4D97-AF65-F5344CB8AC3E}">
        <p14:creationId xmlns:p14="http://schemas.microsoft.com/office/powerpoint/2010/main" val="10046844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A8AD1A0-7AF2-4247-BD21-74482FCCF5FE}" type="datetimeFigureOut">
              <a:rPr lang="en-US" smtClean="0"/>
              <a:t>3/17/2021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DC3E75-23E9-4396-9DA7-80E2061D5BC4}" type="slidenum">
              <a:rPr lang="en-US" smtClean="0"/>
              <a:t>‹#›</a:t>
            </a:fld>
            <a:endParaRPr lang="en-US"/>
          </a:p>
        </p:txBody>
      </p:sp>
    </p:spTree>
    <p:extLst>
      <p:ext uri="{BB962C8B-B14F-4D97-AF65-F5344CB8AC3E}">
        <p14:creationId xmlns:p14="http://schemas.microsoft.com/office/powerpoint/2010/main" val="672143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8A8AD1A0-7AF2-4247-BD21-74482FCCF5FE}" type="datetimeFigureOut">
              <a:rPr lang="en-US" smtClean="0"/>
              <a:t>3/17/2021</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70DC3E75-23E9-4396-9DA7-80E2061D5BC4}" type="slidenum">
              <a:rPr lang="en-US" smtClean="0"/>
              <a:t>‹#›</a:t>
            </a:fld>
            <a:endParaRPr lang="en-US"/>
          </a:p>
        </p:txBody>
      </p:sp>
    </p:spTree>
    <p:extLst>
      <p:ext uri="{BB962C8B-B14F-4D97-AF65-F5344CB8AC3E}">
        <p14:creationId xmlns:p14="http://schemas.microsoft.com/office/powerpoint/2010/main" val="33430739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8A8AD1A0-7AF2-4247-BD21-74482FCCF5FE}" type="datetimeFigureOut">
              <a:rPr lang="en-US" smtClean="0"/>
              <a:t>3/17/2021</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70DC3E75-23E9-4396-9DA7-80E2061D5BC4}" type="slidenum">
              <a:rPr lang="en-US" smtClean="0"/>
              <a:t>‹#›</a:t>
            </a:fld>
            <a:endParaRPr lang="en-US"/>
          </a:p>
        </p:txBody>
      </p:sp>
    </p:spTree>
    <p:extLst>
      <p:ext uri="{BB962C8B-B14F-4D97-AF65-F5344CB8AC3E}">
        <p14:creationId xmlns:p14="http://schemas.microsoft.com/office/powerpoint/2010/main" val="16618754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4"/>
          <p:cNvSpPr>
            <a:spLocks noGrp="1"/>
          </p:cNvSpPr>
          <p:nvPr>
            <p:ph type="dt" sz="half" idx="10"/>
          </p:nvPr>
        </p:nvSpPr>
        <p:spPr/>
        <p:txBody>
          <a:bodyPr/>
          <a:lstStyle/>
          <a:p>
            <a:fld id="{8A8AD1A0-7AF2-4247-BD21-74482FCCF5FE}" type="datetimeFigureOut">
              <a:rPr lang="en-US" smtClean="0"/>
              <a:t>3/17/2021</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70DC3E75-23E9-4396-9DA7-80E2061D5BC4}" type="slidenum">
              <a:rPr lang="en-US" smtClean="0"/>
              <a:t>‹#›</a:t>
            </a:fld>
            <a:endParaRPr lang="en-US"/>
          </a:p>
        </p:txBody>
      </p:sp>
    </p:spTree>
    <p:extLst>
      <p:ext uri="{BB962C8B-B14F-4D97-AF65-F5344CB8AC3E}">
        <p14:creationId xmlns:p14="http://schemas.microsoft.com/office/powerpoint/2010/main" val="40566650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8A8AD1A0-7AF2-4247-BD21-74482FCCF5FE}" type="datetimeFigureOut">
              <a:rPr lang="en-US" smtClean="0"/>
              <a:t>3/17/2021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DC3E75-23E9-4396-9DA7-80E2061D5BC4}" type="slidenum">
              <a:rPr lang="en-US" smtClean="0"/>
              <a:t>‹#›</a:t>
            </a:fld>
            <a:endParaRPr lang="en-US"/>
          </a:p>
        </p:txBody>
      </p:sp>
    </p:spTree>
    <p:extLst>
      <p:ext uri="{BB962C8B-B14F-4D97-AF65-F5344CB8AC3E}">
        <p14:creationId xmlns:p14="http://schemas.microsoft.com/office/powerpoint/2010/main" val="21348114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713"/>
          <a:stretch/>
        </p:blipFill>
        <p:spPr>
          <a:xfrm>
            <a:off x="8000197" y="0"/>
            <a:ext cx="1603387" cy="1143000"/>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4199"/>
          <a:stretch/>
        </p:blipFill>
        <p:spPr>
          <a:xfrm>
            <a:off x="8609012" y="6092866"/>
            <a:ext cx="993734" cy="765134"/>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8A8AD1A0-7AF2-4247-BD21-74482FCCF5FE}" type="datetimeFigureOut">
              <a:rPr lang="en-US" smtClean="0"/>
              <a:t>3/17/2021</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70DC3E75-23E9-4396-9DA7-80E2061D5BC4}" type="slidenum">
              <a:rPr lang="en-US" smtClean="0"/>
              <a:t>‹#›</a:t>
            </a:fld>
            <a:endParaRPr lang="en-US"/>
          </a:p>
        </p:txBody>
      </p:sp>
    </p:spTree>
    <p:extLst>
      <p:ext uri="{BB962C8B-B14F-4D97-AF65-F5344CB8AC3E}">
        <p14:creationId xmlns:p14="http://schemas.microsoft.com/office/powerpoint/2010/main" val="305533404"/>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8" r:id="rId14"/>
    <p:sldLayoutId id="2147483759" r:id="rId15"/>
    <p:sldLayoutId id="2147483760" r:id="rId16"/>
    <p:sldLayoutId id="2147483761"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mailto:lgabrielsen@readington.k12.nj.us" TargetMode="External"/><Relationship Id="rId2" Type="http://schemas.openxmlformats.org/officeDocument/2006/relationships/hyperlink" Target="mailto:mariadelossantos@readington.k12.nj.us" TargetMode="Externa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hyperlink" Target="mailto:ycampuzano@readington.k12.nj.u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44762" y="836341"/>
            <a:ext cx="8825658" cy="6021659"/>
          </a:xfrm>
        </p:spPr>
        <p:txBody>
          <a:bodyPr/>
          <a:lstStyle/>
          <a:p>
            <a:pPr algn="ctr">
              <a:lnSpc>
                <a:spcPct val="200000"/>
              </a:lnSpc>
            </a:pPr>
            <a:r>
              <a:rPr lang="es-ES" sz="1800" b="1" dirty="0" smtClean="0"/>
              <a:t/>
            </a:r>
            <a:br>
              <a:rPr lang="es-ES" sz="1800" b="1" dirty="0" smtClean="0"/>
            </a:br>
            <a:r>
              <a:rPr lang="es-ES" sz="1800" b="1" dirty="0" smtClean="0"/>
              <a:t/>
            </a:r>
            <a:br>
              <a:rPr lang="es-ES" sz="1800" b="1" dirty="0" smtClean="0"/>
            </a:br>
            <a:r>
              <a:rPr lang="es-ES" sz="1800" b="1" dirty="0"/>
              <a:t/>
            </a:r>
            <a:br>
              <a:rPr lang="es-ES" sz="1800" b="1" dirty="0"/>
            </a:br>
            <a:r>
              <a:rPr lang="es-ES" sz="2800" b="1" dirty="0" smtClean="0"/>
              <a:t>Navegar en el sitio  Web de la Escuela</a:t>
            </a:r>
            <a:br>
              <a:rPr lang="es-ES" sz="2800" b="1" dirty="0" smtClean="0"/>
            </a:br>
            <a:r>
              <a:rPr lang="es-ES" sz="1800" b="1" dirty="0"/>
              <a:t/>
            </a:r>
            <a:br>
              <a:rPr lang="es-ES" sz="1800" b="1" dirty="0"/>
            </a:br>
            <a:r>
              <a:rPr lang="es-ES" sz="1800" b="1" dirty="0" smtClean="0"/>
              <a:t>Hola</a:t>
            </a:r>
            <a:r>
              <a:rPr lang="es-ES" sz="1800" b="1" dirty="0"/>
              <a:t>, Soy la señora Campuzano profesora de </a:t>
            </a:r>
            <a:r>
              <a:rPr lang="es-ES" sz="1800" b="1" dirty="0" smtClean="0"/>
              <a:t>español </a:t>
            </a:r>
            <a:r>
              <a:rPr lang="es-ES" sz="1800" b="1" dirty="0"/>
              <a:t>de TBS.  Este video es para ilustrar el uso de la página principal de la escuela para que estén informados de todas las actividades y resultados académicos de sus hijos. </a:t>
            </a:r>
            <a:r>
              <a:rPr lang="es-ES" sz="1800" b="1" dirty="0" smtClean="0"/>
              <a:t/>
            </a:r>
            <a:br>
              <a:rPr lang="es-ES" sz="1800" b="1" dirty="0" smtClean="0"/>
            </a:br>
            <a:r>
              <a:rPr lang="es-ES" sz="1800" b="1" dirty="0"/>
              <a:t/>
            </a:r>
            <a:br>
              <a:rPr lang="es-ES" sz="1800" b="1" dirty="0"/>
            </a:br>
            <a:r>
              <a:rPr lang="es-ES" sz="1800" b="1" dirty="0" smtClean="0"/>
              <a:t/>
            </a:r>
            <a:br>
              <a:rPr lang="es-ES" sz="1800" b="1" dirty="0" smtClean="0"/>
            </a:br>
            <a:r>
              <a:rPr lang="es-ES" sz="1800" b="1" dirty="0"/>
              <a:t/>
            </a:r>
            <a:br>
              <a:rPr lang="es-ES" sz="1800" b="1" dirty="0"/>
            </a:br>
            <a:r>
              <a:rPr lang="es-ES" sz="1800" b="1" dirty="0" smtClean="0"/>
              <a:t/>
            </a:r>
            <a:br>
              <a:rPr lang="es-ES" sz="1800" b="1" dirty="0" smtClean="0"/>
            </a:br>
            <a:r>
              <a:rPr lang="es-ES" sz="1800" b="1" dirty="0" smtClean="0"/>
              <a:t/>
            </a:r>
            <a:br>
              <a:rPr lang="es-ES" sz="1800" b="1" dirty="0" smtClean="0"/>
            </a:br>
            <a:endParaRPr lang="en-US" sz="1800" dirty="0"/>
          </a:p>
        </p:txBody>
      </p:sp>
      <p:pic>
        <p:nvPicPr>
          <p:cNvPr id="3" name="Picture 2"/>
          <p:cNvPicPr>
            <a:picLocks noChangeAspect="1"/>
          </p:cNvPicPr>
          <p:nvPr/>
        </p:nvPicPr>
        <p:blipFill>
          <a:blip r:embed="rId2"/>
          <a:stretch>
            <a:fillRect/>
          </a:stretch>
        </p:blipFill>
        <p:spPr>
          <a:xfrm>
            <a:off x="3349955" y="3668595"/>
            <a:ext cx="4615272" cy="2596091"/>
          </a:xfrm>
          <a:prstGeom prst="rect">
            <a:avLst/>
          </a:prstGeom>
        </p:spPr>
      </p:pic>
    </p:spTree>
    <p:extLst>
      <p:ext uri="{BB962C8B-B14F-4D97-AF65-F5344CB8AC3E}">
        <p14:creationId xmlns:p14="http://schemas.microsoft.com/office/powerpoint/2010/main" val="11460227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flipH="1">
            <a:off x="1526171" y="303712"/>
            <a:ext cx="8236133" cy="2862322"/>
          </a:xfrm>
          <a:prstGeom prst="rect">
            <a:avLst/>
          </a:prstGeom>
          <a:noFill/>
        </p:spPr>
        <p:txBody>
          <a:bodyPr wrap="square" rtlCol="0">
            <a:spAutoFit/>
          </a:bodyPr>
          <a:lstStyle/>
          <a:p>
            <a:pPr>
              <a:lnSpc>
                <a:spcPct val="200000"/>
              </a:lnSpc>
            </a:pPr>
            <a:r>
              <a:rPr lang="es-ES" b="1" dirty="0" smtClean="0">
                <a:solidFill>
                  <a:schemeClr val="tx2"/>
                </a:solidFill>
              </a:rPr>
              <a:t>En estas 5 fichas se encuentran el directorio del área administrativa y de cada directora de las escuelas. También están los portales de acceso de los profesores, padres y estudiantes.</a:t>
            </a:r>
            <a:endParaRPr lang="es-ES" b="0" dirty="0" smtClean="0">
              <a:solidFill>
                <a:schemeClr val="tx2"/>
              </a:solidFill>
              <a:effectLst/>
            </a:endParaRPr>
          </a:p>
          <a:p>
            <a:r>
              <a:rPr lang="es-ES" dirty="0" smtClean="0"/>
              <a:t/>
            </a:r>
            <a:br>
              <a:rPr lang="es-ES" dirty="0" smtClean="0"/>
            </a:br>
            <a:r>
              <a:rPr lang="es-ES" dirty="0" smtClean="0">
                <a:solidFill>
                  <a:schemeClr val="tx2"/>
                </a:solidFill>
              </a:rPr>
              <a:t/>
            </a:r>
            <a:br>
              <a:rPr lang="es-ES" dirty="0" smtClean="0">
                <a:solidFill>
                  <a:schemeClr val="tx2"/>
                </a:solidFill>
              </a:rPr>
            </a:br>
            <a:r>
              <a:rPr lang="es-ES" dirty="0" smtClean="0">
                <a:solidFill>
                  <a:schemeClr val="tx2"/>
                </a:solidFill>
              </a:rPr>
              <a:t/>
            </a:r>
            <a:br>
              <a:rPr lang="es-ES" dirty="0" smtClean="0">
                <a:solidFill>
                  <a:schemeClr val="tx2"/>
                </a:solidFill>
              </a:rPr>
            </a:br>
            <a:endParaRPr lang="en-US" dirty="0">
              <a:solidFill>
                <a:schemeClr val="tx2"/>
              </a:solidFill>
            </a:endParaRPr>
          </a:p>
        </p:txBody>
      </p:sp>
      <p:pic>
        <p:nvPicPr>
          <p:cNvPr id="3" name="Picture 2"/>
          <p:cNvPicPr>
            <a:picLocks noChangeAspect="1"/>
          </p:cNvPicPr>
          <p:nvPr/>
        </p:nvPicPr>
        <p:blipFill>
          <a:blip r:embed="rId2"/>
          <a:stretch>
            <a:fillRect/>
          </a:stretch>
        </p:blipFill>
        <p:spPr>
          <a:xfrm>
            <a:off x="2772460" y="2469632"/>
            <a:ext cx="6018532" cy="3385424"/>
          </a:xfrm>
          <a:prstGeom prst="rect">
            <a:avLst/>
          </a:prstGeom>
        </p:spPr>
      </p:pic>
      <p:sp>
        <p:nvSpPr>
          <p:cNvPr id="5" name="Chevron 4"/>
          <p:cNvSpPr/>
          <p:nvPr/>
        </p:nvSpPr>
        <p:spPr>
          <a:xfrm>
            <a:off x="7556601" y="3599074"/>
            <a:ext cx="833933" cy="112654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Left Arrow 5"/>
          <p:cNvSpPr/>
          <p:nvPr/>
        </p:nvSpPr>
        <p:spPr>
          <a:xfrm>
            <a:off x="8471001" y="3852177"/>
            <a:ext cx="1858061" cy="65836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794594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flipH="1">
            <a:off x="1567542" y="156755"/>
            <a:ext cx="8194760" cy="8402300"/>
          </a:xfrm>
          <a:prstGeom prst="rect">
            <a:avLst/>
          </a:prstGeom>
          <a:noFill/>
        </p:spPr>
        <p:txBody>
          <a:bodyPr wrap="square" rtlCol="0">
            <a:spAutoFit/>
          </a:bodyPr>
          <a:lstStyle/>
          <a:p>
            <a:pPr>
              <a:lnSpc>
                <a:spcPct val="200000"/>
              </a:lnSpc>
            </a:pPr>
            <a:r>
              <a:rPr lang="es-ES" b="1" dirty="0">
                <a:solidFill>
                  <a:schemeClr val="tx2"/>
                </a:solidFill>
              </a:rPr>
              <a:t>Finalmente por favor aprovechen este recurso para estar al día de la situación  de sus hijos en la escuela.  </a:t>
            </a:r>
            <a:endParaRPr lang="es-ES" b="1" dirty="0" smtClean="0">
              <a:solidFill>
                <a:schemeClr val="tx2"/>
              </a:solidFill>
            </a:endParaRPr>
          </a:p>
          <a:p>
            <a:pPr>
              <a:lnSpc>
                <a:spcPct val="200000"/>
              </a:lnSpc>
            </a:pPr>
            <a:r>
              <a:rPr lang="es-ES" b="1" dirty="0" smtClean="0">
                <a:solidFill>
                  <a:schemeClr val="tx2"/>
                </a:solidFill>
              </a:rPr>
              <a:t>Si usted tiene alguna pregunta, puedes comunicarte conmigo o con la maestra de español de </a:t>
            </a:r>
            <a:r>
              <a:rPr lang="es-ES" b="1" dirty="0" err="1" smtClean="0">
                <a:solidFill>
                  <a:schemeClr val="tx2"/>
                </a:solidFill>
              </a:rPr>
              <a:t>Whitehouse</a:t>
            </a:r>
            <a:r>
              <a:rPr lang="es-ES" b="1" dirty="0" smtClean="0">
                <a:solidFill>
                  <a:schemeClr val="tx2"/>
                </a:solidFill>
              </a:rPr>
              <a:t> y la maestra de ESL.</a:t>
            </a:r>
          </a:p>
          <a:p>
            <a:pPr>
              <a:lnSpc>
                <a:spcPct val="200000"/>
              </a:lnSpc>
            </a:pPr>
            <a:r>
              <a:rPr lang="es-ES" b="1" dirty="0" smtClean="0">
                <a:solidFill>
                  <a:schemeClr val="tx2"/>
                </a:solidFill>
              </a:rPr>
              <a:t>Muchas </a:t>
            </a:r>
            <a:r>
              <a:rPr lang="es-ES" b="1" dirty="0">
                <a:solidFill>
                  <a:schemeClr val="tx2"/>
                </a:solidFill>
              </a:rPr>
              <a:t>gracias por su </a:t>
            </a:r>
            <a:r>
              <a:rPr lang="es-ES" b="1" dirty="0" smtClean="0">
                <a:solidFill>
                  <a:schemeClr val="tx2"/>
                </a:solidFill>
              </a:rPr>
              <a:t>asistencia y por su tiempo.</a:t>
            </a:r>
          </a:p>
          <a:p>
            <a:pPr>
              <a:lnSpc>
                <a:spcPct val="200000"/>
              </a:lnSpc>
            </a:pPr>
            <a:endParaRPr lang="es-ES" b="1" dirty="0" smtClean="0">
              <a:solidFill>
                <a:schemeClr val="tx2"/>
              </a:solidFill>
              <a:effectLst/>
            </a:endParaRPr>
          </a:p>
          <a:p>
            <a:pPr>
              <a:lnSpc>
                <a:spcPct val="200000"/>
              </a:lnSpc>
            </a:pPr>
            <a:r>
              <a:rPr lang="es-ES" b="1" dirty="0" smtClean="0">
                <a:solidFill>
                  <a:schemeClr val="tx2"/>
                </a:solidFill>
                <a:effectLst/>
              </a:rPr>
              <a:t>María de los Santos – WHS – </a:t>
            </a:r>
            <a:r>
              <a:rPr lang="es-ES" b="1" dirty="0" smtClean="0">
                <a:solidFill>
                  <a:schemeClr val="tx2"/>
                </a:solidFill>
                <a:effectLst/>
                <a:hlinkClick r:id="rId2"/>
              </a:rPr>
              <a:t>mariade</a:t>
            </a:r>
            <a:r>
              <a:rPr lang="es-ES" b="1" dirty="0" smtClean="0">
                <a:solidFill>
                  <a:schemeClr val="tx2"/>
                </a:solidFill>
                <a:hlinkClick r:id="rId2"/>
              </a:rPr>
              <a:t>lossantos@readington.k12.nj.us</a:t>
            </a:r>
            <a:endParaRPr lang="es-ES" b="1" dirty="0" smtClean="0">
              <a:solidFill>
                <a:schemeClr val="tx2"/>
              </a:solidFill>
            </a:endParaRPr>
          </a:p>
          <a:p>
            <a:pPr>
              <a:lnSpc>
                <a:spcPct val="200000"/>
              </a:lnSpc>
            </a:pPr>
            <a:r>
              <a:rPr lang="es-ES" b="1" dirty="0" err="1" smtClean="0">
                <a:solidFill>
                  <a:schemeClr val="tx2"/>
                </a:solidFill>
                <a:effectLst/>
              </a:rPr>
              <a:t>Lori</a:t>
            </a:r>
            <a:r>
              <a:rPr lang="es-ES" b="1" dirty="0" smtClean="0">
                <a:solidFill>
                  <a:schemeClr val="tx2"/>
                </a:solidFill>
                <a:effectLst/>
              </a:rPr>
              <a:t> </a:t>
            </a:r>
            <a:r>
              <a:rPr lang="es-ES" b="1" dirty="0" err="1" smtClean="0">
                <a:solidFill>
                  <a:schemeClr val="tx2"/>
                </a:solidFill>
                <a:effectLst/>
              </a:rPr>
              <a:t>Gabrielsen</a:t>
            </a:r>
            <a:r>
              <a:rPr lang="es-ES" b="1" dirty="0" smtClean="0">
                <a:solidFill>
                  <a:schemeClr val="tx2"/>
                </a:solidFill>
                <a:effectLst/>
              </a:rPr>
              <a:t>- ESL- </a:t>
            </a:r>
            <a:r>
              <a:rPr lang="es-ES" b="1" dirty="0" smtClean="0">
                <a:solidFill>
                  <a:schemeClr val="tx2"/>
                </a:solidFill>
                <a:effectLst/>
                <a:hlinkClick r:id="rId3"/>
              </a:rPr>
              <a:t>lgabrielsen@readington.k12.nj.us</a:t>
            </a:r>
            <a:endParaRPr lang="es-ES" b="1" dirty="0" smtClean="0">
              <a:solidFill>
                <a:schemeClr val="tx2"/>
              </a:solidFill>
              <a:effectLst/>
            </a:endParaRPr>
          </a:p>
          <a:p>
            <a:pPr>
              <a:lnSpc>
                <a:spcPct val="200000"/>
              </a:lnSpc>
            </a:pPr>
            <a:r>
              <a:rPr lang="es-ES" b="1" dirty="0" smtClean="0">
                <a:solidFill>
                  <a:schemeClr val="tx2"/>
                </a:solidFill>
              </a:rPr>
              <a:t>Yolanda Campuzano- TBS – </a:t>
            </a:r>
            <a:r>
              <a:rPr lang="es-ES" b="1" dirty="0" smtClean="0">
                <a:solidFill>
                  <a:schemeClr val="tx2"/>
                </a:solidFill>
                <a:hlinkClick r:id="rId4"/>
              </a:rPr>
              <a:t>ycampuzano@readington.k12.nj.us</a:t>
            </a:r>
            <a:endParaRPr lang="es-ES" b="1" dirty="0" smtClean="0">
              <a:solidFill>
                <a:schemeClr val="tx2"/>
              </a:solidFill>
            </a:endParaRPr>
          </a:p>
          <a:p>
            <a:pPr>
              <a:lnSpc>
                <a:spcPct val="200000"/>
              </a:lnSpc>
            </a:pPr>
            <a:r>
              <a:rPr lang="es-ES" b="1" dirty="0" smtClean="0">
                <a:solidFill>
                  <a:schemeClr val="tx2"/>
                </a:solidFill>
                <a:effectLst/>
              </a:rPr>
              <a:t>  </a:t>
            </a:r>
            <a:endParaRPr lang="es-ES" b="0" dirty="0" smtClean="0">
              <a:solidFill>
                <a:schemeClr val="tx2"/>
              </a:solidFill>
              <a:effectLst/>
            </a:endParaRPr>
          </a:p>
          <a:p>
            <a:pPr>
              <a:lnSpc>
                <a:spcPct val="200000"/>
              </a:lnSpc>
            </a:pPr>
            <a:r>
              <a:rPr lang="es-ES" dirty="0" smtClean="0">
                <a:solidFill>
                  <a:schemeClr val="tx2"/>
                </a:solidFill>
              </a:rPr>
              <a:t/>
            </a:r>
            <a:br>
              <a:rPr lang="es-ES" dirty="0" smtClean="0">
                <a:solidFill>
                  <a:schemeClr val="tx2"/>
                </a:solidFill>
              </a:rPr>
            </a:br>
            <a:r>
              <a:rPr lang="es-ES" dirty="0" smtClean="0">
                <a:solidFill>
                  <a:schemeClr val="tx2"/>
                </a:solidFill>
              </a:rPr>
              <a:t/>
            </a:r>
            <a:br>
              <a:rPr lang="es-ES" dirty="0" smtClean="0">
                <a:solidFill>
                  <a:schemeClr val="tx2"/>
                </a:solidFill>
              </a:rPr>
            </a:br>
            <a:r>
              <a:rPr lang="es-ES" dirty="0" smtClean="0">
                <a:solidFill>
                  <a:schemeClr val="tx2"/>
                </a:solidFill>
              </a:rPr>
              <a:t/>
            </a:r>
            <a:br>
              <a:rPr lang="es-ES" dirty="0" smtClean="0">
                <a:solidFill>
                  <a:schemeClr val="tx2"/>
                </a:solidFill>
              </a:rPr>
            </a:br>
            <a:r>
              <a:rPr lang="es-ES" dirty="0" smtClean="0">
                <a:solidFill>
                  <a:schemeClr val="tx2"/>
                </a:solidFill>
              </a:rPr>
              <a:t/>
            </a:r>
            <a:br>
              <a:rPr lang="es-ES" dirty="0" smtClean="0">
                <a:solidFill>
                  <a:schemeClr val="tx2"/>
                </a:solidFill>
              </a:rPr>
            </a:br>
            <a:endParaRPr lang="en-US" dirty="0">
              <a:solidFill>
                <a:schemeClr val="tx2"/>
              </a:solidFill>
            </a:endParaRPr>
          </a:p>
        </p:txBody>
      </p:sp>
      <p:pic>
        <p:nvPicPr>
          <p:cNvPr id="3" name="Picture 2"/>
          <p:cNvPicPr>
            <a:picLocks noChangeAspect="1"/>
          </p:cNvPicPr>
          <p:nvPr/>
        </p:nvPicPr>
        <p:blipFill>
          <a:blip r:embed="rId5"/>
          <a:stretch>
            <a:fillRect/>
          </a:stretch>
        </p:blipFill>
        <p:spPr>
          <a:xfrm>
            <a:off x="6760029" y="5184324"/>
            <a:ext cx="2838988" cy="1596931"/>
          </a:xfrm>
          <a:prstGeom prst="rect">
            <a:avLst/>
          </a:prstGeom>
        </p:spPr>
      </p:pic>
    </p:spTree>
    <p:extLst>
      <p:ext uri="{BB962C8B-B14F-4D97-AF65-F5344CB8AC3E}">
        <p14:creationId xmlns:p14="http://schemas.microsoft.com/office/powerpoint/2010/main" val="10086577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624468"/>
            <a:ext cx="8825658" cy="6021659"/>
          </a:xfrm>
        </p:spPr>
        <p:txBody>
          <a:bodyPr/>
          <a:lstStyle/>
          <a:p>
            <a:pPr>
              <a:lnSpc>
                <a:spcPct val="200000"/>
              </a:lnSpc>
            </a:pPr>
            <a:r>
              <a:rPr lang="es-ES" sz="1800" b="1" dirty="0"/>
              <a:t>Esta página tiene la </a:t>
            </a:r>
            <a:r>
              <a:rPr lang="es-ES" sz="1800" b="1" dirty="0" smtClean="0"/>
              <a:t>traducción en español.</a:t>
            </a:r>
            <a:r>
              <a:rPr lang="es-ES" sz="1800" b="1" dirty="0"/>
              <a:t> </a:t>
            </a:r>
            <a:r>
              <a:rPr lang="es-ES" sz="1800" b="1" dirty="0" smtClean="0"/>
              <a:t/>
            </a:r>
            <a:br>
              <a:rPr lang="es-ES" sz="1800" b="1" dirty="0" smtClean="0"/>
            </a:br>
            <a:r>
              <a:rPr lang="es-ES" sz="1800" b="1" dirty="0"/>
              <a:t/>
            </a:r>
            <a:br>
              <a:rPr lang="es-ES" sz="1800" b="1" dirty="0"/>
            </a:br>
            <a:r>
              <a:rPr lang="es-ES" sz="1800" b="1" dirty="0" smtClean="0"/>
              <a:t/>
            </a:r>
            <a:br>
              <a:rPr lang="es-ES" sz="1800" b="1" dirty="0" smtClean="0"/>
            </a:br>
            <a:r>
              <a:rPr lang="es-ES" sz="1800" b="1" dirty="0"/>
              <a:t/>
            </a:r>
            <a:br>
              <a:rPr lang="es-ES" sz="1800" b="1" dirty="0"/>
            </a:br>
            <a:r>
              <a:rPr lang="es-ES" sz="1800" b="1" dirty="0" smtClean="0"/>
              <a:t/>
            </a:r>
            <a:br>
              <a:rPr lang="es-ES" sz="1800" b="1" dirty="0" smtClean="0"/>
            </a:br>
            <a:r>
              <a:rPr lang="es-ES" sz="1800" b="1" dirty="0" smtClean="0"/>
              <a:t>En </a:t>
            </a:r>
            <a:r>
              <a:rPr lang="es-ES" sz="1800" b="1" dirty="0"/>
              <a:t>primer lugar vamos a la página del distrito y accedemos a todas las escuelas como la escuela intermedia, la escuela de 4 y 5 y las dos escuelas de primaria.  </a:t>
            </a:r>
            <a:r>
              <a:rPr lang="es-ES" sz="1800" b="1" dirty="0" smtClean="0"/>
              <a:t/>
            </a:r>
            <a:br>
              <a:rPr lang="es-ES" sz="1800" b="1" dirty="0" smtClean="0"/>
            </a:br>
            <a:r>
              <a:rPr lang="es-ES" sz="1800" b="1" dirty="0"/>
              <a:t/>
            </a:r>
            <a:br>
              <a:rPr lang="es-ES" sz="1800" b="1" dirty="0"/>
            </a:br>
            <a:r>
              <a:rPr lang="es-ES" sz="1800" dirty="0"/>
              <a:t/>
            </a:r>
            <a:br>
              <a:rPr lang="es-ES" sz="1800" dirty="0"/>
            </a:br>
            <a:endParaRPr lang="en-US" sz="1800" dirty="0"/>
          </a:p>
        </p:txBody>
      </p:sp>
      <p:pic>
        <p:nvPicPr>
          <p:cNvPr id="3" name="Picture 2"/>
          <p:cNvPicPr>
            <a:picLocks noChangeAspect="1"/>
          </p:cNvPicPr>
          <p:nvPr/>
        </p:nvPicPr>
        <p:blipFill>
          <a:blip r:embed="rId2"/>
          <a:stretch>
            <a:fillRect/>
          </a:stretch>
        </p:blipFill>
        <p:spPr>
          <a:xfrm>
            <a:off x="5912189" y="1465584"/>
            <a:ext cx="3354275" cy="1886780"/>
          </a:xfrm>
          <a:prstGeom prst="rect">
            <a:avLst/>
          </a:prstGeom>
        </p:spPr>
      </p:pic>
      <p:sp>
        <p:nvSpPr>
          <p:cNvPr id="8" name="Right Arrow 7"/>
          <p:cNvSpPr/>
          <p:nvPr/>
        </p:nvSpPr>
        <p:spPr>
          <a:xfrm>
            <a:off x="4990986" y="2760455"/>
            <a:ext cx="1333210" cy="5025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Minus 8"/>
          <p:cNvSpPr/>
          <p:nvPr/>
        </p:nvSpPr>
        <p:spPr>
          <a:xfrm>
            <a:off x="6233838" y="3022735"/>
            <a:ext cx="774797" cy="177229"/>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stretch>
            <a:fillRect/>
          </a:stretch>
        </p:blipFill>
        <p:spPr>
          <a:xfrm>
            <a:off x="5912189" y="4647235"/>
            <a:ext cx="3488190" cy="1962107"/>
          </a:xfrm>
          <a:prstGeom prst="rect">
            <a:avLst/>
          </a:prstGeom>
        </p:spPr>
      </p:pic>
      <p:sp>
        <p:nvSpPr>
          <p:cNvPr id="11" name="Minus 10"/>
          <p:cNvSpPr/>
          <p:nvPr/>
        </p:nvSpPr>
        <p:spPr>
          <a:xfrm>
            <a:off x="7774890" y="5080472"/>
            <a:ext cx="1491574" cy="185434"/>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Left Arrow 11"/>
          <p:cNvSpPr/>
          <p:nvPr/>
        </p:nvSpPr>
        <p:spPr>
          <a:xfrm>
            <a:off x="8994843" y="4753583"/>
            <a:ext cx="1368357" cy="51232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09378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flipH="1">
            <a:off x="1526172" y="156755"/>
            <a:ext cx="8236133" cy="3970318"/>
          </a:xfrm>
          <a:prstGeom prst="rect">
            <a:avLst/>
          </a:prstGeom>
          <a:noFill/>
        </p:spPr>
        <p:txBody>
          <a:bodyPr wrap="square" rtlCol="0">
            <a:spAutoFit/>
          </a:bodyPr>
          <a:lstStyle/>
          <a:p>
            <a:pPr>
              <a:lnSpc>
                <a:spcPct val="200000"/>
              </a:lnSpc>
            </a:pPr>
            <a:endParaRPr lang="es-ES" dirty="0" smtClean="0">
              <a:solidFill>
                <a:schemeClr val="tx2"/>
              </a:solidFill>
            </a:endParaRPr>
          </a:p>
          <a:p>
            <a:pPr>
              <a:lnSpc>
                <a:spcPct val="200000"/>
              </a:lnSpc>
            </a:pPr>
            <a:r>
              <a:rPr lang="es-ES" b="1" dirty="0" smtClean="0">
                <a:solidFill>
                  <a:schemeClr val="tx2"/>
                </a:solidFill>
              </a:rPr>
              <a:t>En </a:t>
            </a:r>
            <a:r>
              <a:rPr lang="es-ES" b="1" dirty="0">
                <a:solidFill>
                  <a:schemeClr val="tx2"/>
                </a:solidFill>
              </a:rPr>
              <a:t>cada escuela usted encuentra el nombre de la directora/o, la dirección de la escuela y el teléfono para comunicarse</a:t>
            </a:r>
            <a:r>
              <a:rPr lang="es-ES" b="1" dirty="0" smtClean="0">
                <a:solidFill>
                  <a:schemeClr val="tx2"/>
                </a:solidFill>
              </a:rPr>
              <a:t>.</a:t>
            </a:r>
          </a:p>
          <a:p>
            <a:pPr>
              <a:lnSpc>
                <a:spcPct val="200000"/>
              </a:lnSpc>
            </a:pPr>
            <a:endParaRPr lang="es-ES" dirty="0">
              <a:solidFill>
                <a:schemeClr val="tx2"/>
              </a:solidFill>
            </a:endParaRPr>
          </a:p>
          <a:p>
            <a:pPr>
              <a:lnSpc>
                <a:spcPct val="200000"/>
              </a:lnSpc>
            </a:pPr>
            <a:endParaRPr lang="es-ES" dirty="0" smtClean="0">
              <a:solidFill>
                <a:schemeClr val="tx2"/>
              </a:solidFill>
            </a:endParaRPr>
          </a:p>
          <a:p>
            <a:pPr>
              <a:lnSpc>
                <a:spcPct val="200000"/>
              </a:lnSpc>
            </a:pPr>
            <a:endParaRPr lang="es-ES" dirty="0">
              <a:solidFill>
                <a:schemeClr val="tx2"/>
              </a:solidFill>
            </a:endParaRPr>
          </a:p>
          <a:p>
            <a:pPr>
              <a:lnSpc>
                <a:spcPct val="200000"/>
              </a:lnSpc>
            </a:pPr>
            <a:endParaRPr lang="es-ES" dirty="0">
              <a:solidFill>
                <a:schemeClr val="tx2"/>
              </a:solidFill>
            </a:endParaRPr>
          </a:p>
        </p:txBody>
      </p:sp>
      <p:pic>
        <p:nvPicPr>
          <p:cNvPr id="3" name="Picture 2"/>
          <p:cNvPicPr>
            <a:picLocks noChangeAspect="1"/>
          </p:cNvPicPr>
          <p:nvPr/>
        </p:nvPicPr>
        <p:blipFill>
          <a:blip r:embed="rId2"/>
          <a:stretch>
            <a:fillRect/>
          </a:stretch>
        </p:blipFill>
        <p:spPr>
          <a:xfrm>
            <a:off x="2804731" y="2334638"/>
            <a:ext cx="5830521" cy="3279669"/>
          </a:xfrm>
          <a:prstGeom prst="rect">
            <a:avLst/>
          </a:prstGeom>
        </p:spPr>
      </p:pic>
      <p:sp>
        <p:nvSpPr>
          <p:cNvPr id="8" name="Freeform 7"/>
          <p:cNvSpPr/>
          <p:nvPr/>
        </p:nvSpPr>
        <p:spPr>
          <a:xfrm>
            <a:off x="6648905" y="2782110"/>
            <a:ext cx="1444508" cy="1076527"/>
          </a:xfrm>
          <a:custGeom>
            <a:avLst/>
            <a:gdLst>
              <a:gd name="connsiteX0" fmla="*/ 17785 w 1048917"/>
              <a:gd name="connsiteY0" fmla="*/ 298315 h 570689"/>
              <a:gd name="connsiteX1" fmla="*/ 30755 w 1048917"/>
              <a:gd name="connsiteY1" fmla="*/ 350196 h 570689"/>
              <a:gd name="connsiteX2" fmla="*/ 50210 w 1048917"/>
              <a:gd name="connsiteY2" fmla="*/ 376136 h 570689"/>
              <a:gd name="connsiteX3" fmla="*/ 76151 w 1048917"/>
              <a:gd name="connsiteY3" fmla="*/ 382621 h 570689"/>
              <a:gd name="connsiteX4" fmla="*/ 102091 w 1048917"/>
              <a:gd name="connsiteY4" fmla="*/ 395592 h 570689"/>
              <a:gd name="connsiteX5" fmla="*/ 128032 w 1048917"/>
              <a:gd name="connsiteY5" fmla="*/ 428017 h 570689"/>
              <a:gd name="connsiteX6" fmla="*/ 147487 w 1048917"/>
              <a:gd name="connsiteY6" fmla="*/ 434502 h 570689"/>
              <a:gd name="connsiteX7" fmla="*/ 186398 w 1048917"/>
              <a:gd name="connsiteY7" fmla="*/ 473413 h 570689"/>
              <a:gd name="connsiteX8" fmla="*/ 205853 w 1048917"/>
              <a:gd name="connsiteY8" fmla="*/ 479898 h 570689"/>
              <a:gd name="connsiteX9" fmla="*/ 225308 w 1048917"/>
              <a:gd name="connsiteY9" fmla="*/ 492868 h 570689"/>
              <a:gd name="connsiteX10" fmla="*/ 329070 w 1048917"/>
              <a:gd name="connsiteY10" fmla="*/ 505838 h 570689"/>
              <a:gd name="connsiteX11" fmla="*/ 419861 w 1048917"/>
              <a:gd name="connsiteY11" fmla="*/ 512323 h 570689"/>
              <a:gd name="connsiteX12" fmla="*/ 491198 w 1048917"/>
              <a:gd name="connsiteY12" fmla="*/ 531779 h 570689"/>
              <a:gd name="connsiteX13" fmla="*/ 510653 w 1048917"/>
              <a:gd name="connsiteY13" fmla="*/ 538264 h 570689"/>
              <a:gd name="connsiteX14" fmla="*/ 594959 w 1048917"/>
              <a:gd name="connsiteY14" fmla="*/ 551234 h 570689"/>
              <a:gd name="connsiteX15" fmla="*/ 867334 w 1048917"/>
              <a:gd name="connsiteY15" fmla="*/ 544749 h 570689"/>
              <a:gd name="connsiteX16" fmla="*/ 906244 w 1048917"/>
              <a:gd name="connsiteY16" fmla="*/ 531779 h 570689"/>
              <a:gd name="connsiteX17" fmla="*/ 951640 w 1048917"/>
              <a:gd name="connsiteY17" fmla="*/ 492868 h 570689"/>
              <a:gd name="connsiteX18" fmla="*/ 977581 w 1048917"/>
              <a:gd name="connsiteY18" fmla="*/ 402077 h 570689"/>
              <a:gd name="connsiteX19" fmla="*/ 990551 w 1048917"/>
              <a:gd name="connsiteY19" fmla="*/ 337226 h 570689"/>
              <a:gd name="connsiteX20" fmla="*/ 997036 w 1048917"/>
              <a:gd name="connsiteY20" fmla="*/ 304800 h 570689"/>
              <a:gd name="connsiteX21" fmla="*/ 1010006 w 1048917"/>
              <a:gd name="connsiteY21" fmla="*/ 265889 h 570689"/>
              <a:gd name="connsiteX22" fmla="*/ 1003521 w 1048917"/>
              <a:gd name="connsiteY22" fmla="*/ 181583 h 570689"/>
              <a:gd name="connsiteX23" fmla="*/ 990551 w 1048917"/>
              <a:gd name="connsiteY23" fmla="*/ 162128 h 570689"/>
              <a:gd name="connsiteX24" fmla="*/ 951640 w 1048917"/>
              <a:gd name="connsiteY24" fmla="*/ 149158 h 570689"/>
              <a:gd name="connsiteX25" fmla="*/ 938670 w 1048917"/>
              <a:gd name="connsiteY25" fmla="*/ 136187 h 570689"/>
              <a:gd name="connsiteX26" fmla="*/ 925700 w 1048917"/>
              <a:gd name="connsiteY26" fmla="*/ 116732 h 570689"/>
              <a:gd name="connsiteX27" fmla="*/ 906244 w 1048917"/>
              <a:gd name="connsiteY27" fmla="*/ 103762 h 570689"/>
              <a:gd name="connsiteX28" fmla="*/ 893274 w 1048917"/>
              <a:gd name="connsiteY28" fmla="*/ 77821 h 570689"/>
              <a:gd name="connsiteX29" fmla="*/ 886789 w 1048917"/>
              <a:gd name="connsiteY29" fmla="*/ 58366 h 570689"/>
              <a:gd name="connsiteX30" fmla="*/ 847879 w 1048917"/>
              <a:gd name="connsiteY30" fmla="*/ 38911 h 570689"/>
              <a:gd name="connsiteX31" fmla="*/ 841393 w 1048917"/>
              <a:gd name="connsiteY31" fmla="*/ 19455 h 570689"/>
              <a:gd name="connsiteX32" fmla="*/ 821938 w 1048917"/>
              <a:gd name="connsiteY32" fmla="*/ 12970 h 570689"/>
              <a:gd name="connsiteX33" fmla="*/ 776542 w 1048917"/>
              <a:gd name="connsiteY33" fmla="*/ 0 h 570689"/>
              <a:gd name="connsiteX34" fmla="*/ 342040 w 1048917"/>
              <a:gd name="connsiteY34" fmla="*/ 6485 h 570689"/>
              <a:gd name="connsiteX35" fmla="*/ 290159 w 1048917"/>
              <a:gd name="connsiteY35" fmla="*/ 12970 h 570689"/>
              <a:gd name="connsiteX36" fmla="*/ 244764 w 1048917"/>
              <a:gd name="connsiteY36" fmla="*/ 32426 h 570689"/>
              <a:gd name="connsiteX37" fmla="*/ 199368 w 1048917"/>
              <a:gd name="connsiteY37" fmla="*/ 38911 h 570689"/>
              <a:gd name="connsiteX38" fmla="*/ 160457 w 1048917"/>
              <a:gd name="connsiteY38" fmla="*/ 45396 h 570689"/>
              <a:gd name="connsiteX39" fmla="*/ 121547 w 1048917"/>
              <a:gd name="connsiteY39" fmla="*/ 58366 h 570689"/>
              <a:gd name="connsiteX40" fmla="*/ 63181 w 1048917"/>
              <a:gd name="connsiteY40" fmla="*/ 103762 h 570689"/>
              <a:gd name="connsiteX41" fmla="*/ 50210 w 1048917"/>
              <a:gd name="connsiteY41" fmla="*/ 123217 h 570689"/>
              <a:gd name="connsiteX42" fmla="*/ 43725 w 1048917"/>
              <a:gd name="connsiteY42" fmla="*/ 162128 h 570689"/>
              <a:gd name="connsiteX43" fmla="*/ 37240 w 1048917"/>
              <a:gd name="connsiteY43" fmla="*/ 181583 h 570689"/>
              <a:gd name="connsiteX44" fmla="*/ 30755 w 1048917"/>
              <a:gd name="connsiteY44" fmla="*/ 226979 h 570689"/>
              <a:gd name="connsiteX45" fmla="*/ 50210 w 1048917"/>
              <a:gd name="connsiteY45" fmla="*/ 337226 h 570689"/>
              <a:gd name="connsiteX46" fmla="*/ 63181 w 1048917"/>
              <a:gd name="connsiteY46" fmla="*/ 363166 h 570689"/>
              <a:gd name="connsiteX47" fmla="*/ 82636 w 1048917"/>
              <a:gd name="connsiteY47" fmla="*/ 376136 h 570689"/>
              <a:gd name="connsiteX48" fmla="*/ 95606 w 1048917"/>
              <a:gd name="connsiteY48" fmla="*/ 395592 h 570689"/>
              <a:gd name="connsiteX49" fmla="*/ 115061 w 1048917"/>
              <a:gd name="connsiteY49" fmla="*/ 408562 h 570689"/>
              <a:gd name="connsiteX50" fmla="*/ 128032 w 1048917"/>
              <a:gd name="connsiteY50" fmla="*/ 447472 h 570689"/>
              <a:gd name="connsiteX51" fmla="*/ 166942 w 1048917"/>
              <a:gd name="connsiteY51" fmla="*/ 492868 h 570689"/>
              <a:gd name="connsiteX52" fmla="*/ 192883 w 1048917"/>
              <a:gd name="connsiteY52" fmla="*/ 518809 h 570689"/>
              <a:gd name="connsiteX53" fmla="*/ 218823 w 1048917"/>
              <a:gd name="connsiteY53" fmla="*/ 544749 h 570689"/>
              <a:gd name="connsiteX54" fmla="*/ 257734 w 1048917"/>
              <a:gd name="connsiteY54" fmla="*/ 557719 h 570689"/>
              <a:gd name="connsiteX55" fmla="*/ 374466 w 1048917"/>
              <a:gd name="connsiteY55" fmla="*/ 551234 h 570689"/>
              <a:gd name="connsiteX56" fmla="*/ 432832 w 1048917"/>
              <a:gd name="connsiteY56" fmla="*/ 531779 h 570689"/>
              <a:gd name="connsiteX57" fmla="*/ 478227 w 1048917"/>
              <a:gd name="connsiteY57" fmla="*/ 525294 h 570689"/>
              <a:gd name="connsiteX58" fmla="*/ 530108 w 1048917"/>
              <a:gd name="connsiteY58" fmla="*/ 518809 h 570689"/>
              <a:gd name="connsiteX59" fmla="*/ 562534 w 1048917"/>
              <a:gd name="connsiteY59" fmla="*/ 512323 h 570689"/>
              <a:gd name="connsiteX60" fmla="*/ 893274 w 1048917"/>
              <a:gd name="connsiteY60" fmla="*/ 505838 h 570689"/>
              <a:gd name="connsiteX61" fmla="*/ 912730 w 1048917"/>
              <a:gd name="connsiteY61" fmla="*/ 499353 h 570689"/>
              <a:gd name="connsiteX62" fmla="*/ 938670 w 1048917"/>
              <a:gd name="connsiteY62" fmla="*/ 492868 h 570689"/>
              <a:gd name="connsiteX63" fmla="*/ 958125 w 1048917"/>
              <a:gd name="connsiteY63" fmla="*/ 479898 h 570689"/>
              <a:gd name="connsiteX64" fmla="*/ 977581 w 1048917"/>
              <a:gd name="connsiteY64" fmla="*/ 473413 h 570689"/>
              <a:gd name="connsiteX65" fmla="*/ 990551 w 1048917"/>
              <a:gd name="connsiteY65" fmla="*/ 453958 h 570689"/>
              <a:gd name="connsiteX66" fmla="*/ 1010006 w 1048917"/>
              <a:gd name="connsiteY66" fmla="*/ 447472 h 570689"/>
              <a:gd name="connsiteX67" fmla="*/ 1029461 w 1048917"/>
              <a:gd name="connsiteY67" fmla="*/ 434502 h 570689"/>
              <a:gd name="connsiteX68" fmla="*/ 1048917 w 1048917"/>
              <a:gd name="connsiteY68" fmla="*/ 356681 h 570689"/>
              <a:gd name="connsiteX69" fmla="*/ 1042432 w 1048917"/>
              <a:gd name="connsiteY69" fmla="*/ 233464 h 570689"/>
              <a:gd name="connsiteX70" fmla="*/ 1022976 w 1048917"/>
              <a:gd name="connsiteY70" fmla="*/ 220494 h 570689"/>
              <a:gd name="connsiteX71" fmla="*/ 1016491 w 1048917"/>
              <a:gd name="connsiteY71" fmla="*/ 201038 h 570689"/>
              <a:gd name="connsiteX72" fmla="*/ 977581 w 1048917"/>
              <a:gd name="connsiteY72" fmla="*/ 188068 h 570689"/>
              <a:gd name="connsiteX73" fmla="*/ 958125 w 1048917"/>
              <a:gd name="connsiteY73" fmla="*/ 181583 h 570689"/>
              <a:gd name="connsiteX74" fmla="*/ 912730 w 1048917"/>
              <a:gd name="connsiteY74" fmla="*/ 162128 h 570689"/>
              <a:gd name="connsiteX75" fmla="*/ 886789 w 1048917"/>
              <a:gd name="connsiteY75" fmla="*/ 136187 h 570689"/>
              <a:gd name="connsiteX76" fmla="*/ 867334 w 1048917"/>
              <a:gd name="connsiteY76" fmla="*/ 129702 h 570689"/>
              <a:gd name="connsiteX77" fmla="*/ 828423 w 1048917"/>
              <a:gd name="connsiteY77" fmla="*/ 103762 h 570689"/>
              <a:gd name="connsiteX78" fmla="*/ 795998 w 1048917"/>
              <a:gd name="connsiteY78" fmla="*/ 77821 h 570689"/>
              <a:gd name="connsiteX79" fmla="*/ 783027 w 1048917"/>
              <a:gd name="connsiteY79" fmla="*/ 64851 h 570689"/>
              <a:gd name="connsiteX80" fmla="*/ 731147 w 1048917"/>
              <a:gd name="connsiteY80" fmla="*/ 51881 h 570689"/>
              <a:gd name="connsiteX81" fmla="*/ 711691 w 1048917"/>
              <a:gd name="connsiteY81" fmla="*/ 45396 h 570689"/>
              <a:gd name="connsiteX82" fmla="*/ 627385 w 1048917"/>
              <a:gd name="connsiteY82" fmla="*/ 32426 h 570689"/>
              <a:gd name="connsiteX83" fmla="*/ 257734 w 1048917"/>
              <a:gd name="connsiteY83" fmla="*/ 38911 h 570689"/>
              <a:gd name="connsiteX84" fmla="*/ 199368 w 1048917"/>
              <a:gd name="connsiteY84" fmla="*/ 58366 h 570689"/>
              <a:gd name="connsiteX85" fmla="*/ 147487 w 1048917"/>
              <a:gd name="connsiteY85" fmla="*/ 71336 h 570689"/>
              <a:gd name="connsiteX86" fmla="*/ 95606 w 1048917"/>
              <a:gd name="connsiteY86" fmla="*/ 84306 h 570689"/>
              <a:gd name="connsiteX87" fmla="*/ 50210 w 1048917"/>
              <a:gd name="connsiteY87" fmla="*/ 103762 h 570689"/>
              <a:gd name="connsiteX88" fmla="*/ 11300 w 1048917"/>
              <a:gd name="connsiteY88" fmla="*/ 116732 h 570689"/>
              <a:gd name="connsiteX89" fmla="*/ 11300 w 1048917"/>
              <a:gd name="connsiteY89" fmla="*/ 239949 h 570689"/>
              <a:gd name="connsiteX90" fmla="*/ 24270 w 1048917"/>
              <a:gd name="connsiteY90" fmla="*/ 259404 h 570689"/>
              <a:gd name="connsiteX91" fmla="*/ 43725 w 1048917"/>
              <a:gd name="connsiteY91" fmla="*/ 298315 h 570689"/>
              <a:gd name="connsiteX92" fmla="*/ 50210 w 1048917"/>
              <a:gd name="connsiteY92" fmla="*/ 317770 h 570689"/>
              <a:gd name="connsiteX93" fmla="*/ 63181 w 1048917"/>
              <a:gd name="connsiteY93" fmla="*/ 337226 h 570689"/>
              <a:gd name="connsiteX94" fmla="*/ 82636 w 1048917"/>
              <a:gd name="connsiteY94" fmla="*/ 369651 h 570689"/>
              <a:gd name="connsiteX95" fmla="*/ 108576 w 1048917"/>
              <a:gd name="connsiteY95" fmla="*/ 408562 h 570689"/>
              <a:gd name="connsiteX96" fmla="*/ 128032 w 1048917"/>
              <a:gd name="connsiteY96" fmla="*/ 428017 h 570689"/>
              <a:gd name="connsiteX97" fmla="*/ 141002 w 1048917"/>
              <a:gd name="connsiteY97" fmla="*/ 447472 h 570689"/>
              <a:gd name="connsiteX98" fmla="*/ 160457 w 1048917"/>
              <a:gd name="connsiteY98" fmla="*/ 460443 h 570689"/>
              <a:gd name="connsiteX99" fmla="*/ 199368 w 1048917"/>
              <a:gd name="connsiteY99" fmla="*/ 499353 h 570689"/>
              <a:gd name="connsiteX100" fmla="*/ 238279 w 1048917"/>
              <a:gd name="connsiteY100" fmla="*/ 512323 h 570689"/>
              <a:gd name="connsiteX101" fmla="*/ 251249 w 1048917"/>
              <a:gd name="connsiteY101" fmla="*/ 525294 h 570689"/>
              <a:gd name="connsiteX102" fmla="*/ 270704 w 1048917"/>
              <a:gd name="connsiteY102" fmla="*/ 531779 h 570689"/>
              <a:gd name="connsiteX103" fmla="*/ 296644 w 1048917"/>
              <a:gd name="connsiteY103" fmla="*/ 544749 h 570689"/>
              <a:gd name="connsiteX104" fmla="*/ 309615 w 1048917"/>
              <a:gd name="connsiteY104" fmla="*/ 557719 h 570689"/>
              <a:gd name="connsiteX105" fmla="*/ 342040 w 1048917"/>
              <a:gd name="connsiteY105" fmla="*/ 564204 h 570689"/>
              <a:gd name="connsiteX106" fmla="*/ 361496 w 1048917"/>
              <a:gd name="connsiteY106" fmla="*/ 570689 h 570689"/>
              <a:gd name="connsiteX107" fmla="*/ 484713 w 1048917"/>
              <a:gd name="connsiteY107" fmla="*/ 564204 h 570689"/>
              <a:gd name="connsiteX108" fmla="*/ 523623 w 1048917"/>
              <a:gd name="connsiteY108" fmla="*/ 551234 h 570689"/>
              <a:gd name="connsiteX109" fmla="*/ 530108 w 1048917"/>
              <a:gd name="connsiteY109" fmla="*/ 531779 h 570689"/>
              <a:gd name="connsiteX110" fmla="*/ 569019 w 1048917"/>
              <a:gd name="connsiteY110" fmla="*/ 518809 h 570689"/>
              <a:gd name="connsiteX111" fmla="*/ 646840 w 1048917"/>
              <a:gd name="connsiteY111" fmla="*/ 499353 h 570689"/>
              <a:gd name="connsiteX112" fmla="*/ 938670 w 1048917"/>
              <a:gd name="connsiteY112" fmla="*/ 479898 h 570689"/>
              <a:gd name="connsiteX113" fmla="*/ 964610 w 1048917"/>
              <a:gd name="connsiteY113" fmla="*/ 447472 h 570689"/>
              <a:gd name="connsiteX114" fmla="*/ 984066 w 1048917"/>
              <a:gd name="connsiteY114" fmla="*/ 440987 h 570689"/>
              <a:gd name="connsiteX115" fmla="*/ 1010006 w 1048917"/>
              <a:gd name="connsiteY115" fmla="*/ 402077 h 570689"/>
              <a:gd name="connsiteX116" fmla="*/ 1016491 w 1048917"/>
              <a:gd name="connsiteY116" fmla="*/ 382621 h 570689"/>
              <a:gd name="connsiteX117" fmla="*/ 1016491 w 1048917"/>
              <a:gd name="connsiteY117" fmla="*/ 239949 h 570689"/>
              <a:gd name="connsiteX118" fmla="*/ 1003521 w 1048917"/>
              <a:gd name="connsiteY118" fmla="*/ 201038 h 570689"/>
              <a:gd name="connsiteX119" fmla="*/ 997036 w 1048917"/>
              <a:gd name="connsiteY119" fmla="*/ 181583 h 570689"/>
              <a:gd name="connsiteX120" fmla="*/ 945155 w 1048917"/>
              <a:gd name="connsiteY120" fmla="*/ 162128 h 570689"/>
              <a:gd name="connsiteX121" fmla="*/ 919215 w 1048917"/>
              <a:gd name="connsiteY121" fmla="*/ 149158 h 570689"/>
              <a:gd name="connsiteX122" fmla="*/ 906244 w 1048917"/>
              <a:gd name="connsiteY122" fmla="*/ 136187 h 570689"/>
              <a:gd name="connsiteX123" fmla="*/ 880304 w 1048917"/>
              <a:gd name="connsiteY123" fmla="*/ 129702 h 570689"/>
              <a:gd name="connsiteX124" fmla="*/ 841393 w 1048917"/>
              <a:gd name="connsiteY124" fmla="*/ 110247 h 570689"/>
              <a:gd name="connsiteX125" fmla="*/ 834908 w 1048917"/>
              <a:gd name="connsiteY125" fmla="*/ 90792 h 570689"/>
              <a:gd name="connsiteX126" fmla="*/ 815453 w 1048917"/>
              <a:gd name="connsiteY126" fmla="*/ 84306 h 570689"/>
              <a:gd name="connsiteX127" fmla="*/ 783027 w 1048917"/>
              <a:gd name="connsiteY127" fmla="*/ 58366 h 570689"/>
              <a:gd name="connsiteX128" fmla="*/ 770057 w 1048917"/>
              <a:gd name="connsiteY128" fmla="*/ 38911 h 570689"/>
              <a:gd name="connsiteX129" fmla="*/ 770057 w 1048917"/>
              <a:gd name="connsiteY129" fmla="*/ 25941 h 570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Lst>
            <a:rect l="l" t="t" r="r" b="b"/>
            <a:pathLst>
              <a:path w="1048917" h="570689">
                <a:moveTo>
                  <a:pt x="17785" y="298315"/>
                </a:moveTo>
                <a:cubicBezTo>
                  <a:pt x="19427" y="306526"/>
                  <a:pt x="24619" y="339458"/>
                  <a:pt x="30755" y="350196"/>
                </a:cubicBezTo>
                <a:cubicBezTo>
                  <a:pt x="36117" y="359580"/>
                  <a:pt x="41415" y="369854"/>
                  <a:pt x="50210" y="376136"/>
                </a:cubicBezTo>
                <a:cubicBezTo>
                  <a:pt x="57463" y="381317"/>
                  <a:pt x="67504" y="380459"/>
                  <a:pt x="76151" y="382621"/>
                </a:cubicBezTo>
                <a:cubicBezTo>
                  <a:pt x="84798" y="386945"/>
                  <a:pt x="94664" y="389403"/>
                  <a:pt x="102091" y="395592"/>
                </a:cubicBezTo>
                <a:cubicBezTo>
                  <a:pt x="124815" y="414529"/>
                  <a:pt x="104558" y="413933"/>
                  <a:pt x="128032" y="428017"/>
                </a:cubicBezTo>
                <a:cubicBezTo>
                  <a:pt x="133894" y="431534"/>
                  <a:pt x="141002" y="432340"/>
                  <a:pt x="147487" y="434502"/>
                </a:cubicBezTo>
                <a:cubicBezTo>
                  <a:pt x="161991" y="456259"/>
                  <a:pt x="160408" y="458562"/>
                  <a:pt x="186398" y="473413"/>
                </a:cubicBezTo>
                <a:cubicBezTo>
                  <a:pt x="192333" y="476804"/>
                  <a:pt x="199739" y="476841"/>
                  <a:pt x="205853" y="479898"/>
                </a:cubicBezTo>
                <a:cubicBezTo>
                  <a:pt x="212824" y="483384"/>
                  <a:pt x="218010" y="490131"/>
                  <a:pt x="225308" y="492868"/>
                </a:cubicBezTo>
                <a:cubicBezTo>
                  <a:pt x="246616" y="500859"/>
                  <a:pt x="321555" y="505237"/>
                  <a:pt x="329070" y="505838"/>
                </a:cubicBezTo>
                <a:lnTo>
                  <a:pt x="419861" y="512323"/>
                </a:lnTo>
                <a:cubicBezTo>
                  <a:pt x="466095" y="535441"/>
                  <a:pt x="425762" y="518692"/>
                  <a:pt x="491198" y="531779"/>
                </a:cubicBezTo>
                <a:cubicBezTo>
                  <a:pt x="497901" y="533120"/>
                  <a:pt x="503980" y="536781"/>
                  <a:pt x="510653" y="538264"/>
                </a:cubicBezTo>
                <a:cubicBezTo>
                  <a:pt x="526847" y="541863"/>
                  <a:pt x="580480" y="549166"/>
                  <a:pt x="594959" y="551234"/>
                </a:cubicBezTo>
                <a:cubicBezTo>
                  <a:pt x="685751" y="549072"/>
                  <a:pt x="776693" y="550414"/>
                  <a:pt x="867334" y="544749"/>
                </a:cubicBezTo>
                <a:cubicBezTo>
                  <a:pt x="880979" y="543896"/>
                  <a:pt x="906244" y="531779"/>
                  <a:pt x="906244" y="531779"/>
                </a:cubicBezTo>
                <a:cubicBezTo>
                  <a:pt x="937696" y="500327"/>
                  <a:pt x="922010" y="512621"/>
                  <a:pt x="951640" y="492868"/>
                </a:cubicBezTo>
                <a:cubicBezTo>
                  <a:pt x="960878" y="465155"/>
                  <a:pt x="973510" y="430572"/>
                  <a:pt x="977581" y="402077"/>
                </a:cubicBezTo>
                <a:cubicBezTo>
                  <a:pt x="993470" y="290853"/>
                  <a:pt x="975459" y="397595"/>
                  <a:pt x="990551" y="337226"/>
                </a:cubicBezTo>
                <a:cubicBezTo>
                  <a:pt x="993224" y="326532"/>
                  <a:pt x="994136" y="315434"/>
                  <a:pt x="997036" y="304800"/>
                </a:cubicBezTo>
                <a:cubicBezTo>
                  <a:pt x="1000633" y="291610"/>
                  <a:pt x="1010006" y="265889"/>
                  <a:pt x="1010006" y="265889"/>
                </a:cubicBezTo>
                <a:cubicBezTo>
                  <a:pt x="1007844" y="237787"/>
                  <a:pt x="1008715" y="209285"/>
                  <a:pt x="1003521" y="181583"/>
                </a:cubicBezTo>
                <a:cubicBezTo>
                  <a:pt x="1002085" y="173922"/>
                  <a:pt x="997160" y="166259"/>
                  <a:pt x="990551" y="162128"/>
                </a:cubicBezTo>
                <a:cubicBezTo>
                  <a:pt x="978957" y="154882"/>
                  <a:pt x="951640" y="149158"/>
                  <a:pt x="951640" y="149158"/>
                </a:cubicBezTo>
                <a:cubicBezTo>
                  <a:pt x="947317" y="144834"/>
                  <a:pt x="942490" y="140962"/>
                  <a:pt x="938670" y="136187"/>
                </a:cubicBezTo>
                <a:cubicBezTo>
                  <a:pt x="933801" y="130101"/>
                  <a:pt x="931211" y="122243"/>
                  <a:pt x="925700" y="116732"/>
                </a:cubicBezTo>
                <a:cubicBezTo>
                  <a:pt x="920189" y="111221"/>
                  <a:pt x="912729" y="108085"/>
                  <a:pt x="906244" y="103762"/>
                </a:cubicBezTo>
                <a:cubicBezTo>
                  <a:pt x="901921" y="95115"/>
                  <a:pt x="897082" y="86707"/>
                  <a:pt x="893274" y="77821"/>
                </a:cubicBezTo>
                <a:cubicBezTo>
                  <a:pt x="890581" y="71538"/>
                  <a:pt x="891059" y="63704"/>
                  <a:pt x="886789" y="58366"/>
                </a:cubicBezTo>
                <a:cubicBezTo>
                  <a:pt x="877646" y="46937"/>
                  <a:pt x="860695" y="43183"/>
                  <a:pt x="847879" y="38911"/>
                </a:cubicBezTo>
                <a:cubicBezTo>
                  <a:pt x="845717" y="32426"/>
                  <a:pt x="846227" y="24289"/>
                  <a:pt x="841393" y="19455"/>
                </a:cubicBezTo>
                <a:cubicBezTo>
                  <a:pt x="836559" y="14621"/>
                  <a:pt x="828511" y="14848"/>
                  <a:pt x="821938" y="12970"/>
                </a:cubicBezTo>
                <a:cubicBezTo>
                  <a:pt x="764928" y="-3319"/>
                  <a:pt x="823197" y="15551"/>
                  <a:pt x="776542" y="0"/>
                </a:cubicBezTo>
                <a:lnTo>
                  <a:pt x="342040" y="6485"/>
                </a:lnTo>
                <a:cubicBezTo>
                  <a:pt x="324618" y="6950"/>
                  <a:pt x="307067" y="8743"/>
                  <a:pt x="290159" y="12970"/>
                </a:cubicBezTo>
                <a:cubicBezTo>
                  <a:pt x="205790" y="34063"/>
                  <a:pt x="310382" y="19303"/>
                  <a:pt x="244764" y="32426"/>
                </a:cubicBezTo>
                <a:cubicBezTo>
                  <a:pt x="229775" y="35424"/>
                  <a:pt x="214476" y="36587"/>
                  <a:pt x="199368" y="38911"/>
                </a:cubicBezTo>
                <a:cubicBezTo>
                  <a:pt x="186372" y="40910"/>
                  <a:pt x="173427" y="43234"/>
                  <a:pt x="160457" y="45396"/>
                </a:cubicBezTo>
                <a:cubicBezTo>
                  <a:pt x="147487" y="49719"/>
                  <a:pt x="131214" y="48699"/>
                  <a:pt x="121547" y="58366"/>
                </a:cubicBezTo>
                <a:cubicBezTo>
                  <a:pt x="82285" y="97628"/>
                  <a:pt x="102793" y="83956"/>
                  <a:pt x="63181" y="103762"/>
                </a:cubicBezTo>
                <a:cubicBezTo>
                  <a:pt x="58857" y="110247"/>
                  <a:pt x="52675" y="115823"/>
                  <a:pt x="50210" y="123217"/>
                </a:cubicBezTo>
                <a:cubicBezTo>
                  <a:pt x="46052" y="135691"/>
                  <a:pt x="46577" y="149292"/>
                  <a:pt x="43725" y="162128"/>
                </a:cubicBezTo>
                <a:cubicBezTo>
                  <a:pt x="42242" y="168801"/>
                  <a:pt x="39402" y="175098"/>
                  <a:pt x="37240" y="181583"/>
                </a:cubicBezTo>
                <a:cubicBezTo>
                  <a:pt x="35078" y="196715"/>
                  <a:pt x="30755" y="211693"/>
                  <a:pt x="30755" y="226979"/>
                </a:cubicBezTo>
                <a:cubicBezTo>
                  <a:pt x="30755" y="274701"/>
                  <a:pt x="34112" y="296981"/>
                  <a:pt x="50210" y="337226"/>
                </a:cubicBezTo>
                <a:cubicBezTo>
                  <a:pt x="53800" y="346202"/>
                  <a:pt x="56992" y="355739"/>
                  <a:pt x="63181" y="363166"/>
                </a:cubicBezTo>
                <a:cubicBezTo>
                  <a:pt x="68171" y="369153"/>
                  <a:pt x="76151" y="371813"/>
                  <a:pt x="82636" y="376136"/>
                </a:cubicBezTo>
                <a:cubicBezTo>
                  <a:pt x="86959" y="382621"/>
                  <a:pt x="90095" y="390081"/>
                  <a:pt x="95606" y="395592"/>
                </a:cubicBezTo>
                <a:cubicBezTo>
                  <a:pt x="101117" y="401103"/>
                  <a:pt x="110930" y="401953"/>
                  <a:pt x="115061" y="408562"/>
                </a:cubicBezTo>
                <a:cubicBezTo>
                  <a:pt x="122307" y="420155"/>
                  <a:pt x="118365" y="437804"/>
                  <a:pt x="128032" y="447472"/>
                </a:cubicBezTo>
                <a:cubicBezTo>
                  <a:pt x="183378" y="502821"/>
                  <a:pt x="108694" y="426299"/>
                  <a:pt x="166942" y="492868"/>
                </a:cubicBezTo>
                <a:cubicBezTo>
                  <a:pt x="174995" y="502071"/>
                  <a:pt x="184236" y="510162"/>
                  <a:pt x="192883" y="518809"/>
                </a:cubicBezTo>
                <a:cubicBezTo>
                  <a:pt x="201530" y="527456"/>
                  <a:pt x="207222" y="540882"/>
                  <a:pt x="218823" y="544749"/>
                </a:cubicBezTo>
                <a:lnTo>
                  <a:pt x="257734" y="557719"/>
                </a:lnTo>
                <a:cubicBezTo>
                  <a:pt x="296645" y="555557"/>
                  <a:pt x="335916" y="556945"/>
                  <a:pt x="374466" y="551234"/>
                </a:cubicBezTo>
                <a:cubicBezTo>
                  <a:pt x="394752" y="548229"/>
                  <a:pt x="412530" y="534679"/>
                  <a:pt x="432832" y="531779"/>
                </a:cubicBezTo>
                <a:lnTo>
                  <a:pt x="478227" y="525294"/>
                </a:lnTo>
                <a:cubicBezTo>
                  <a:pt x="495502" y="522991"/>
                  <a:pt x="512882" y="521459"/>
                  <a:pt x="530108" y="518809"/>
                </a:cubicBezTo>
                <a:cubicBezTo>
                  <a:pt x="541003" y="517133"/>
                  <a:pt x="551518" y="512716"/>
                  <a:pt x="562534" y="512323"/>
                </a:cubicBezTo>
                <a:cubicBezTo>
                  <a:pt x="672732" y="508387"/>
                  <a:pt x="783027" y="508000"/>
                  <a:pt x="893274" y="505838"/>
                </a:cubicBezTo>
                <a:cubicBezTo>
                  <a:pt x="899759" y="503676"/>
                  <a:pt x="906157" y="501231"/>
                  <a:pt x="912730" y="499353"/>
                </a:cubicBezTo>
                <a:cubicBezTo>
                  <a:pt x="921300" y="496905"/>
                  <a:pt x="930478" y="496379"/>
                  <a:pt x="938670" y="492868"/>
                </a:cubicBezTo>
                <a:cubicBezTo>
                  <a:pt x="945834" y="489798"/>
                  <a:pt x="951154" y="483384"/>
                  <a:pt x="958125" y="479898"/>
                </a:cubicBezTo>
                <a:cubicBezTo>
                  <a:pt x="964239" y="476841"/>
                  <a:pt x="971096" y="475575"/>
                  <a:pt x="977581" y="473413"/>
                </a:cubicBezTo>
                <a:cubicBezTo>
                  <a:pt x="981904" y="466928"/>
                  <a:pt x="984465" y="458827"/>
                  <a:pt x="990551" y="453958"/>
                </a:cubicBezTo>
                <a:cubicBezTo>
                  <a:pt x="995889" y="449688"/>
                  <a:pt x="1003892" y="450529"/>
                  <a:pt x="1010006" y="447472"/>
                </a:cubicBezTo>
                <a:cubicBezTo>
                  <a:pt x="1016977" y="443986"/>
                  <a:pt x="1022976" y="438825"/>
                  <a:pt x="1029461" y="434502"/>
                </a:cubicBezTo>
                <a:cubicBezTo>
                  <a:pt x="1046590" y="383118"/>
                  <a:pt x="1040184" y="409078"/>
                  <a:pt x="1048917" y="356681"/>
                </a:cubicBezTo>
                <a:cubicBezTo>
                  <a:pt x="1046755" y="315609"/>
                  <a:pt x="1050128" y="273867"/>
                  <a:pt x="1042432" y="233464"/>
                </a:cubicBezTo>
                <a:cubicBezTo>
                  <a:pt x="1040974" y="225807"/>
                  <a:pt x="1027845" y="226580"/>
                  <a:pt x="1022976" y="220494"/>
                </a:cubicBezTo>
                <a:cubicBezTo>
                  <a:pt x="1018705" y="215156"/>
                  <a:pt x="1022054" y="205011"/>
                  <a:pt x="1016491" y="201038"/>
                </a:cubicBezTo>
                <a:cubicBezTo>
                  <a:pt x="1005366" y="193091"/>
                  <a:pt x="990551" y="192391"/>
                  <a:pt x="977581" y="188068"/>
                </a:cubicBezTo>
                <a:lnTo>
                  <a:pt x="958125" y="181583"/>
                </a:lnTo>
                <a:cubicBezTo>
                  <a:pt x="943099" y="176574"/>
                  <a:pt x="925551" y="171744"/>
                  <a:pt x="912730" y="162128"/>
                </a:cubicBezTo>
                <a:cubicBezTo>
                  <a:pt x="902947" y="154791"/>
                  <a:pt x="898390" y="140054"/>
                  <a:pt x="886789" y="136187"/>
                </a:cubicBezTo>
                <a:cubicBezTo>
                  <a:pt x="880304" y="134025"/>
                  <a:pt x="873310" y="133022"/>
                  <a:pt x="867334" y="129702"/>
                </a:cubicBezTo>
                <a:cubicBezTo>
                  <a:pt x="853707" y="122132"/>
                  <a:pt x="828423" y="103762"/>
                  <a:pt x="828423" y="103762"/>
                </a:cubicBezTo>
                <a:cubicBezTo>
                  <a:pt x="802592" y="65014"/>
                  <a:pt x="830801" y="98702"/>
                  <a:pt x="795998" y="77821"/>
                </a:cubicBezTo>
                <a:cubicBezTo>
                  <a:pt x="790755" y="74675"/>
                  <a:pt x="788270" y="67997"/>
                  <a:pt x="783027" y="64851"/>
                </a:cubicBezTo>
                <a:cubicBezTo>
                  <a:pt x="772438" y="58498"/>
                  <a:pt x="739118" y="53874"/>
                  <a:pt x="731147" y="51881"/>
                </a:cubicBezTo>
                <a:cubicBezTo>
                  <a:pt x="724515" y="50223"/>
                  <a:pt x="718410" y="46656"/>
                  <a:pt x="711691" y="45396"/>
                </a:cubicBezTo>
                <a:cubicBezTo>
                  <a:pt x="683745" y="40156"/>
                  <a:pt x="655487" y="36749"/>
                  <a:pt x="627385" y="32426"/>
                </a:cubicBezTo>
                <a:cubicBezTo>
                  <a:pt x="504168" y="34588"/>
                  <a:pt x="380744" y="31456"/>
                  <a:pt x="257734" y="38911"/>
                </a:cubicBezTo>
                <a:cubicBezTo>
                  <a:pt x="237264" y="40152"/>
                  <a:pt x="219477" y="54344"/>
                  <a:pt x="199368" y="58366"/>
                </a:cubicBezTo>
                <a:cubicBezTo>
                  <a:pt x="79848" y="82269"/>
                  <a:pt x="227254" y="51395"/>
                  <a:pt x="147487" y="71336"/>
                </a:cubicBezTo>
                <a:lnTo>
                  <a:pt x="95606" y="84306"/>
                </a:lnTo>
                <a:cubicBezTo>
                  <a:pt x="64740" y="104885"/>
                  <a:pt x="88281" y="92341"/>
                  <a:pt x="50210" y="103762"/>
                </a:cubicBezTo>
                <a:cubicBezTo>
                  <a:pt x="37115" y="107690"/>
                  <a:pt x="11300" y="116732"/>
                  <a:pt x="11300" y="116732"/>
                </a:cubicBezTo>
                <a:cubicBezTo>
                  <a:pt x="-4732" y="164827"/>
                  <a:pt x="-2770" y="150839"/>
                  <a:pt x="11300" y="239949"/>
                </a:cubicBezTo>
                <a:cubicBezTo>
                  <a:pt x="12516" y="247648"/>
                  <a:pt x="19947" y="252919"/>
                  <a:pt x="24270" y="259404"/>
                </a:cubicBezTo>
                <a:cubicBezTo>
                  <a:pt x="40569" y="308305"/>
                  <a:pt x="18583" y="248032"/>
                  <a:pt x="43725" y="298315"/>
                </a:cubicBezTo>
                <a:cubicBezTo>
                  <a:pt x="46782" y="304429"/>
                  <a:pt x="47153" y="311656"/>
                  <a:pt x="50210" y="317770"/>
                </a:cubicBezTo>
                <a:cubicBezTo>
                  <a:pt x="53696" y="324742"/>
                  <a:pt x="59050" y="330616"/>
                  <a:pt x="63181" y="337226"/>
                </a:cubicBezTo>
                <a:cubicBezTo>
                  <a:pt x="69861" y="347915"/>
                  <a:pt x="75869" y="359017"/>
                  <a:pt x="82636" y="369651"/>
                </a:cubicBezTo>
                <a:cubicBezTo>
                  <a:pt x="91005" y="382802"/>
                  <a:pt x="97553" y="397540"/>
                  <a:pt x="108576" y="408562"/>
                </a:cubicBezTo>
                <a:cubicBezTo>
                  <a:pt x="115061" y="415047"/>
                  <a:pt x="122160" y="420971"/>
                  <a:pt x="128032" y="428017"/>
                </a:cubicBezTo>
                <a:cubicBezTo>
                  <a:pt x="133022" y="434004"/>
                  <a:pt x="135491" y="441961"/>
                  <a:pt x="141002" y="447472"/>
                </a:cubicBezTo>
                <a:cubicBezTo>
                  <a:pt x="146513" y="452983"/>
                  <a:pt x="154946" y="454932"/>
                  <a:pt x="160457" y="460443"/>
                </a:cubicBezTo>
                <a:cubicBezTo>
                  <a:pt x="183285" y="483271"/>
                  <a:pt x="171860" y="487128"/>
                  <a:pt x="199368" y="499353"/>
                </a:cubicBezTo>
                <a:cubicBezTo>
                  <a:pt x="211862" y="504906"/>
                  <a:pt x="238279" y="512323"/>
                  <a:pt x="238279" y="512323"/>
                </a:cubicBezTo>
                <a:cubicBezTo>
                  <a:pt x="242602" y="516647"/>
                  <a:pt x="246006" y="522148"/>
                  <a:pt x="251249" y="525294"/>
                </a:cubicBezTo>
                <a:cubicBezTo>
                  <a:pt x="257111" y="528811"/>
                  <a:pt x="264421" y="529086"/>
                  <a:pt x="270704" y="531779"/>
                </a:cubicBezTo>
                <a:cubicBezTo>
                  <a:pt x="279590" y="535587"/>
                  <a:pt x="288600" y="539387"/>
                  <a:pt x="296644" y="544749"/>
                </a:cubicBezTo>
                <a:cubicBezTo>
                  <a:pt x="301731" y="548141"/>
                  <a:pt x="303995" y="555310"/>
                  <a:pt x="309615" y="557719"/>
                </a:cubicBezTo>
                <a:cubicBezTo>
                  <a:pt x="319746" y="562061"/>
                  <a:pt x="331347" y="561531"/>
                  <a:pt x="342040" y="564204"/>
                </a:cubicBezTo>
                <a:cubicBezTo>
                  <a:pt x="348672" y="565862"/>
                  <a:pt x="355011" y="568527"/>
                  <a:pt x="361496" y="570689"/>
                </a:cubicBezTo>
                <a:cubicBezTo>
                  <a:pt x="402568" y="568527"/>
                  <a:pt x="443877" y="569104"/>
                  <a:pt x="484713" y="564204"/>
                </a:cubicBezTo>
                <a:cubicBezTo>
                  <a:pt x="498287" y="562575"/>
                  <a:pt x="523623" y="551234"/>
                  <a:pt x="523623" y="551234"/>
                </a:cubicBezTo>
                <a:cubicBezTo>
                  <a:pt x="525785" y="544749"/>
                  <a:pt x="524545" y="535752"/>
                  <a:pt x="530108" y="531779"/>
                </a:cubicBezTo>
                <a:cubicBezTo>
                  <a:pt x="541233" y="523832"/>
                  <a:pt x="555755" y="522125"/>
                  <a:pt x="569019" y="518809"/>
                </a:cubicBezTo>
                <a:cubicBezTo>
                  <a:pt x="594959" y="512324"/>
                  <a:pt x="621473" y="507808"/>
                  <a:pt x="646840" y="499353"/>
                </a:cubicBezTo>
                <a:cubicBezTo>
                  <a:pt x="752526" y="464126"/>
                  <a:pt x="659468" y="493193"/>
                  <a:pt x="938670" y="479898"/>
                </a:cubicBezTo>
                <a:cubicBezTo>
                  <a:pt x="944560" y="471064"/>
                  <a:pt x="954344" y="453632"/>
                  <a:pt x="964610" y="447472"/>
                </a:cubicBezTo>
                <a:cubicBezTo>
                  <a:pt x="970472" y="443955"/>
                  <a:pt x="977581" y="443149"/>
                  <a:pt x="984066" y="440987"/>
                </a:cubicBezTo>
                <a:cubicBezTo>
                  <a:pt x="999486" y="394726"/>
                  <a:pt x="977620" y="450657"/>
                  <a:pt x="1010006" y="402077"/>
                </a:cubicBezTo>
                <a:cubicBezTo>
                  <a:pt x="1013798" y="396389"/>
                  <a:pt x="1014329" y="389106"/>
                  <a:pt x="1016491" y="382621"/>
                </a:cubicBezTo>
                <a:cubicBezTo>
                  <a:pt x="1024520" y="318387"/>
                  <a:pt x="1028081" y="317218"/>
                  <a:pt x="1016491" y="239949"/>
                </a:cubicBezTo>
                <a:cubicBezTo>
                  <a:pt x="1014463" y="226428"/>
                  <a:pt x="1007844" y="214008"/>
                  <a:pt x="1003521" y="201038"/>
                </a:cubicBezTo>
                <a:cubicBezTo>
                  <a:pt x="1001359" y="194553"/>
                  <a:pt x="1002724" y="185375"/>
                  <a:pt x="997036" y="181583"/>
                </a:cubicBezTo>
                <a:cubicBezTo>
                  <a:pt x="968410" y="162499"/>
                  <a:pt x="985224" y="170141"/>
                  <a:pt x="945155" y="162128"/>
                </a:cubicBezTo>
                <a:cubicBezTo>
                  <a:pt x="936508" y="157805"/>
                  <a:pt x="927259" y="154520"/>
                  <a:pt x="919215" y="149158"/>
                </a:cubicBezTo>
                <a:cubicBezTo>
                  <a:pt x="914127" y="145766"/>
                  <a:pt x="911713" y="138922"/>
                  <a:pt x="906244" y="136187"/>
                </a:cubicBezTo>
                <a:cubicBezTo>
                  <a:pt x="898272" y="132201"/>
                  <a:pt x="888874" y="132151"/>
                  <a:pt x="880304" y="129702"/>
                </a:cubicBezTo>
                <a:cubicBezTo>
                  <a:pt x="856811" y="122990"/>
                  <a:pt x="862710" y="124457"/>
                  <a:pt x="841393" y="110247"/>
                </a:cubicBezTo>
                <a:cubicBezTo>
                  <a:pt x="839231" y="103762"/>
                  <a:pt x="839742" y="95626"/>
                  <a:pt x="834908" y="90792"/>
                </a:cubicBezTo>
                <a:cubicBezTo>
                  <a:pt x="830074" y="85958"/>
                  <a:pt x="821567" y="87363"/>
                  <a:pt x="815453" y="84306"/>
                </a:cubicBezTo>
                <a:cubicBezTo>
                  <a:pt x="804219" y="78689"/>
                  <a:pt x="791069" y="68418"/>
                  <a:pt x="783027" y="58366"/>
                </a:cubicBezTo>
                <a:cubicBezTo>
                  <a:pt x="778158" y="52280"/>
                  <a:pt x="772952" y="46148"/>
                  <a:pt x="770057" y="38911"/>
                </a:cubicBezTo>
                <a:cubicBezTo>
                  <a:pt x="768451" y="34897"/>
                  <a:pt x="770057" y="30264"/>
                  <a:pt x="770057" y="25941"/>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Left Arrow 8"/>
          <p:cNvSpPr/>
          <p:nvPr/>
        </p:nvSpPr>
        <p:spPr>
          <a:xfrm>
            <a:off x="8093413" y="3163313"/>
            <a:ext cx="1413754" cy="41788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933525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flipH="1">
            <a:off x="1526172" y="156755"/>
            <a:ext cx="8236133" cy="3416320"/>
          </a:xfrm>
          <a:prstGeom prst="rect">
            <a:avLst/>
          </a:prstGeom>
          <a:noFill/>
        </p:spPr>
        <p:txBody>
          <a:bodyPr wrap="square" rtlCol="0">
            <a:spAutoFit/>
          </a:bodyPr>
          <a:lstStyle/>
          <a:p>
            <a:pPr>
              <a:lnSpc>
                <a:spcPct val="200000"/>
              </a:lnSpc>
            </a:pPr>
            <a:r>
              <a:rPr lang="es-ES" b="1" dirty="0" smtClean="0">
                <a:solidFill>
                  <a:schemeClr val="tx2"/>
                </a:solidFill>
              </a:rPr>
              <a:t>En </a:t>
            </a:r>
            <a:r>
              <a:rPr lang="es-ES" b="1" dirty="0">
                <a:solidFill>
                  <a:schemeClr val="tx2"/>
                </a:solidFill>
              </a:rPr>
              <a:t>el fichero de clases  están todas las clases de las profesoras y las clases especiales como arte, biblioteca, </a:t>
            </a:r>
            <a:r>
              <a:rPr lang="es-ES" b="1" dirty="0" smtClean="0">
                <a:solidFill>
                  <a:schemeClr val="tx2"/>
                </a:solidFill>
              </a:rPr>
              <a:t>español </a:t>
            </a:r>
            <a:r>
              <a:rPr lang="es-ES" b="1" dirty="0">
                <a:solidFill>
                  <a:schemeClr val="tx2"/>
                </a:solidFill>
              </a:rPr>
              <a:t>etc</a:t>
            </a:r>
            <a:r>
              <a:rPr lang="es-ES" b="1" dirty="0" smtClean="0">
                <a:solidFill>
                  <a:schemeClr val="tx2"/>
                </a:solidFill>
              </a:rPr>
              <a:t>. de </a:t>
            </a:r>
            <a:r>
              <a:rPr lang="es-ES" b="1" dirty="0">
                <a:solidFill>
                  <a:schemeClr val="tx2"/>
                </a:solidFill>
              </a:rPr>
              <a:t>su hijo/a</a:t>
            </a:r>
          </a:p>
          <a:p>
            <a:pPr>
              <a:lnSpc>
                <a:spcPct val="200000"/>
              </a:lnSpc>
            </a:pPr>
            <a:r>
              <a:rPr lang="es-ES" b="1" dirty="0">
                <a:solidFill>
                  <a:schemeClr val="tx2"/>
                </a:solidFill>
              </a:rPr>
              <a:t>En cada clase encuentras el nombre de la profesora su correo electrónico y el </a:t>
            </a:r>
            <a:r>
              <a:rPr lang="es-ES" b="1" dirty="0" smtClean="0">
                <a:solidFill>
                  <a:schemeClr val="tx2"/>
                </a:solidFill>
              </a:rPr>
              <a:t>teléfono.</a:t>
            </a:r>
            <a:endParaRPr lang="es-ES" b="1" dirty="0">
              <a:solidFill>
                <a:schemeClr val="tx2"/>
              </a:solidFill>
            </a:endParaRPr>
          </a:p>
          <a:p>
            <a:pPr>
              <a:lnSpc>
                <a:spcPct val="200000"/>
              </a:lnSpc>
            </a:pPr>
            <a:r>
              <a:rPr lang="es-ES" dirty="0" smtClean="0">
                <a:solidFill>
                  <a:schemeClr val="tx2"/>
                </a:solidFill>
              </a:rPr>
              <a:t>.</a:t>
            </a:r>
            <a:endParaRPr lang="es-ES" dirty="0">
              <a:solidFill>
                <a:schemeClr val="tx2"/>
              </a:solidFill>
            </a:endParaRPr>
          </a:p>
          <a:p>
            <a:r>
              <a:rPr lang="es-ES" dirty="0" smtClean="0"/>
              <a:t/>
            </a:r>
            <a:br>
              <a:rPr lang="es-ES" dirty="0" smtClean="0"/>
            </a:br>
            <a:endParaRPr lang="en-US" dirty="0"/>
          </a:p>
        </p:txBody>
      </p:sp>
      <p:pic>
        <p:nvPicPr>
          <p:cNvPr id="10" name="Picture 9"/>
          <p:cNvPicPr>
            <a:picLocks noChangeAspect="1"/>
          </p:cNvPicPr>
          <p:nvPr/>
        </p:nvPicPr>
        <p:blipFill>
          <a:blip r:embed="rId2"/>
          <a:stretch>
            <a:fillRect/>
          </a:stretch>
        </p:blipFill>
        <p:spPr>
          <a:xfrm>
            <a:off x="2609865" y="2358758"/>
            <a:ext cx="5970622" cy="3358475"/>
          </a:xfrm>
          <a:prstGeom prst="rect">
            <a:avLst/>
          </a:prstGeom>
        </p:spPr>
      </p:pic>
      <p:sp>
        <p:nvSpPr>
          <p:cNvPr id="11" name="Right Arrow 10"/>
          <p:cNvSpPr/>
          <p:nvPr/>
        </p:nvSpPr>
        <p:spPr>
          <a:xfrm>
            <a:off x="1177795" y="3714930"/>
            <a:ext cx="2405974" cy="4150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60651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86774" y="778213"/>
            <a:ext cx="8748409" cy="1112164"/>
          </a:xfrm>
          <a:prstGeom prst="rect">
            <a:avLst/>
          </a:prstGeom>
          <a:noFill/>
        </p:spPr>
        <p:txBody>
          <a:bodyPr wrap="square" rtlCol="0">
            <a:spAutoFit/>
          </a:bodyPr>
          <a:lstStyle/>
          <a:p>
            <a:pPr>
              <a:lnSpc>
                <a:spcPct val="200000"/>
              </a:lnSpc>
            </a:pPr>
            <a:r>
              <a:rPr lang="es-ES" b="1" dirty="0">
                <a:solidFill>
                  <a:schemeClr val="tx2"/>
                </a:solidFill>
              </a:rPr>
              <a:t>En la ficha de nuestra escuela encontrarás información sobre el consejero, sobre la enfermería informando sobre el </a:t>
            </a:r>
            <a:r>
              <a:rPr lang="es-ES" b="1" dirty="0" err="1">
                <a:solidFill>
                  <a:schemeClr val="tx2"/>
                </a:solidFill>
              </a:rPr>
              <a:t>covid</a:t>
            </a:r>
            <a:r>
              <a:rPr lang="es-ES" b="1" dirty="0">
                <a:solidFill>
                  <a:schemeClr val="tx2"/>
                </a:solidFill>
              </a:rPr>
              <a:t> y otros recursos importantes</a:t>
            </a:r>
            <a:endParaRPr lang="en-US" b="1" dirty="0"/>
          </a:p>
        </p:txBody>
      </p:sp>
      <p:pic>
        <p:nvPicPr>
          <p:cNvPr id="4" name="Picture 3"/>
          <p:cNvPicPr>
            <a:picLocks noChangeAspect="1"/>
          </p:cNvPicPr>
          <p:nvPr/>
        </p:nvPicPr>
        <p:blipFill>
          <a:blip r:embed="rId2"/>
          <a:stretch>
            <a:fillRect/>
          </a:stretch>
        </p:blipFill>
        <p:spPr>
          <a:xfrm>
            <a:off x="2544791" y="2576942"/>
            <a:ext cx="5849566" cy="3290381"/>
          </a:xfrm>
          <a:prstGeom prst="rect">
            <a:avLst/>
          </a:prstGeom>
        </p:spPr>
      </p:pic>
      <p:sp>
        <p:nvSpPr>
          <p:cNvPr id="7" name="Right Arrow 6"/>
          <p:cNvSpPr/>
          <p:nvPr/>
        </p:nvSpPr>
        <p:spPr>
          <a:xfrm>
            <a:off x="1566917" y="3681874"/>
            <a:ext cx="2135364" cy="46725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102836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flipH="1">
            <a:off x="1526171" y="156755"/>
            <a:ext cx="8236133" cy="3416320"/>
          </a:xfrm>
          <a:prstGeom prst="rect">
            <a:avLst/>
          </a:prstGeom>
          <a:noFill/>
        </p:spPr>
        <p:txBody>
          <a:bodyPr wrap="square" rtlCol="0">
            <a:spAutoFit/>
          </a:bodyPr>
          <a:lstStyle/>
          <a:p>
            <a:pPr>
              <a:lnSpc>
                <a:spcPct val="200000"/>
              </a:lnSpc>
            </a:pPr>
            <a:r>
              <a:rPr lang="es-ES" b="1" dirty="0">
                <a:solidFill>
                  <a:schemeClr val="tx2"/>
                </a:solidFill>
              </a:rPr>
              <a:t>El horario de la escuela está aquí.  Tenemos el horario regular, el horario de mediodía y el horario de atraso o cuando se cancela escuela</a:t>
            </a:r>
            <a:r>
              <a:rPr lang="es-ES" b="1" dirty="0" smtClean="0">
                <a:solidFill>
                  <a:schemeClr val="tx2"/>
                </a:solidFill>
              </a:rPr>
              <a:t>.</a:t>
            </a:r>
          </a:p>
          <a:p>
            <a:pPr>
              <a:lnSpc>
                <a:spcPct val="200000"/>
              </a:lnSpc>
            </a:pPr>
            <a:endParaRPr lang="es-ES" b="0" dirty="0" smtClean="0">
              <a:solidFill>
                <a:schemeClr val="tx2"/>
              </a:solidFill>
              <a:effectLst/>
            </a:endParaRPr>
          </a:p>
          <a:p>
            <a:pPr>
              <a:lnSpc>
                <a:spcPct val="200000"/>
              </a:lnSpc>
            </a:pPr>
            <a:endParaRPr lang="es-ES" b="1" dirty="0" smtClean="0">
              <a:solidFill>
                <a:schemeClr val="tx2"/>
              </a:solidFill>
            </a:endParaRPr>
          </a:p>
          <a:p>
            <a:pPr>
              <a:lnSpc>
                <a:spcPct val="200000"/>
              </a:lnSpc>
            </a:pPr>
            <a:r>
              <a:rPr lang="es-ES" dirty="0" smtClean="0">
                <a:solidFill>
                  <a:schemeClr val="tx2"/>
                </a:solidFill>
              </a:rPr>
              <a:t/>
            </a:r>
            <a:br>
              <a:rPr lang="es-ES" dirty="0" smtClean="0">
                <a:solidFill>
                  <a:schemeClr val="tx2"/>
                </a:solidFill>
              </a:rPr>
            </a:br>
            <a:endParaRPr lang="en-US" dirty="0">
              <a:solidFill>
                <a:schemeClr val="tx2"/>
              </a:solidFill>
            </a:endParaRPr>
          </a:p>
        </p:txBody>
      </p:sp>
      <p:pic>
        <p:nvPicPr>
          <p:cNvPr id="3" name="Picture 2"/>
          <p:cNvPicPr>
            <a:picLocks noChangeAspect="1"/>
          </p:cNvPicPr>
          <p:nvPr/>
        </p:nvPicPr>
        <p:blipFill>
          <a:blip r:embed="rId2"/>
          <a:stretch>
            <a:fillRect/>
          </a:stretch>
        </p:blipFill>
        <p:spPr>
          <a:xfrm>
            <a:off x="3661930" y="1793969"/>
            <a:ext cx="6325712" cy="3558212"/>
          </a:xfrm>
          <a:prstGeom prst="rect">
            <a:avLst/>
          </a:prstGeom>
        </p:spPr>
      </p:pic>
      <p:sp>
        <p:nvSpPr>
          <p:cNvPr id="4" name="Right Arrow 3"/>
          <p:cNvSpPr/>
          <p:nvPr/>
        </p:nvSpPr>
        <p:spPr>
          <a:xfrm>
            <a:off x="2473778" y="2928097"/>
            <a:ext cx="2661558" cy="64497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995094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flipH="1">
            <a:off x="1526171" y="156755"/>
            <a:ext cx="8236133" cy="3416320"/>
          </a:xfrm>
          <a:prstGeom prst="rect">
            <a:avLst/>
          </a:prstGeom>
          <a:noFill/>
        </p:spPr>
        <p:txBody>
          <a:bodyPr wrap="square" rtlCol="0">
            <a:spAutoFit/>
          </a:bodyPr>
          <a:lstStyle/>
          <a:p>
            <a:pPr>
              <a:lnSpc>
                <a:spcPct val="200000"/>
              </a:lnSpc>
            </a:pPr>
            <a:endParaRPr lang="es-ES" b="0" dirty="0" smtClean="0">
              <a:solidFill>
                <a:schemeClr val="tx2"/>
              </a:solidFill>
              <a:effectLst/>
            </a:endParaRPr>
          </a:p>
          <a:p>
            <a:pPr>
              <a:lnSpc>
                <a:spcPct val="200000"/>
              </a:lnSpc>
            </a:pPr>
            <a:r>
              <a:rPr lang="es-ES" b="1" dirty="0">
                <a:solidFill>
                  <a:schemeClr val="tx2"/>
                </a:solidFill>
              </a:rPr>
              <a:t>La siguiente ficha es la información de lo que sucede semanalmente en la escuela y esto está en </a:t>
            </a:r>
            <a:r>
              <a:rPr lang="es-ES" b="1" dirty="0" smtClean="0">
                <a:solidFill>
                  <a:schemeClr val="tx2"/>
                </a:solidFill>
              </a:rPr>
              <a:t>español. </a:t>
            </a:r>
            <a:r>
              <a:rPr lang="es-ES" b="1" dirty="0">
                <a:solidFill>
                  <a:schemeClr val="tx2"/>
                </a:solidFill>
              </a:rPr>
              <a:t>También las formas de cómo aplicar para tener el almuerzo de sus hijos gratis. La carta de los padres es para saber si su hijo es elegible para los almuerzos.</a:t>
            </a:r>
            <a:endParaRPr lang="es-ES" b="0" dirty="0" smtClean="0">
              <a:solidFill>
                <a:schemeClr val="tx2"/>
              </a:solidFill>
              <a:effectLst/>
            </a:endParaRPr>
          </a:p>
          <a:p>
            <a:pPr>
              <a:lnSpc>
                <a:spcPct val="200000"/>
              </a:lnSpc>
            </a:pPr>
            <a:endParaRPr lang="es-ES" b="1" dirty="0" smtClean="0">
              <a:solidFill>
                <a:schemeClr val="tx2"/>
              </a:solidFill>
            </a:endParaRPr>
          </a:p>
        </p:txBody>
      </p:sp>
      <p:pic>
        <p:nvPicPr>
          <p:cNvPr id="3" name="Picture 2"/>
          <p:cNvPicPr>
            <a:picLocks noChangeAspect="1"/>
          </p:cNvPicPr>
          <p:nvPr/>
        </p:nvPicPr>
        <p:blipFill>
          <a:blip r:embed="rId2"/>
          <a:stretch>
            <a:fillRect/>
          </a:stretch>
        </p:blipFill>
        <p:spPr>
          <a:xfrm>
            <a:off x="1654072" y="3503981"/>
            <a:ext cx="3311925" cy="1862958"/>
          </a:xfrm>
          <a:prstGeom prst="rect">
            <a:avLst/>
          </a:prstGeom>
        </p:spPr>
      </p:pic>
      <p:sp>
        <p:nvSpPr>
          <p:cNvPr id="4" name="Right Arrow 3"/>
          <p:cNvSpPr/>
          <p:nvPr/>
        </p:nvSpPr>
        <p:spPr>
          <a:xfrm>
            <a:off x="725238" y="4164826"/>
            <a:ext cx="1170432" cy="4584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a:stretch>
            <a:fillRect/>
          </a:stretch>
        </p:blipFill>
        <p:spPr>
          <a:xfrm>
            <a:off x="6708038" y="3501563"/>
            <a:ext cx="3316224" cy="1865375"/>
          </a:xfrm>
          <a:prstGeom prst="rect">
            <a:avLst/>
          </a:prstGeom>
        </p:spPr>
      </p:pic>
      <p:sp>
        <p:nvSpPr>
          <p:cNvPr id="6" name="Right Arrow 5"/>
          <p:cNvSpPr/>
          <p:nvPr/>
        </p:nvSpPr>
        <p:spPr>
          <a:xfrm>
            <a:off x="5821678" y="4394046"/>
            <a:ext cx="1170432" cy="4584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22772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flipH="1">
            <a:off x="1526171" y="156755"/>
            <a:ext cx="8236133" cy="3970318"/>
          </a:xfrm>
          <a:prstGeom prst="rect">
            <a:avLst/>
          </a:prstGeom>
          <a:noFill/>
        </p:spPr>
        <p:txBody>
          <a:bodyPr wrap="square" rtlCol="0">
            <a:spAutoFit/>
          </a:bodyPr>
          <a:lstStyle/>
          <a:p>
            <a:pPr>
              <a:lnSpc>
                <a:spcPct val="200000"/>
              </a:lnSpc>
            </a:pPr>
            <a:endParaRPr lang="es-ES" b="0" dirty="0" smtClean="0">
              <a:solidFill>
                <a:schemeClr val="tx2"/>
              </a:solidFill>
              <a:effectLst/>
            </a:endParaRPr>
          </a:p>
          <a:p>
            <a:pPr>
              <a:lnSpc>
                <a:spcPct val="200000"/>
              </a:lnSpc>
            </a:pPr>
            <a:endParaRPr lang="es-ES" b="1" dirty="0" smtClean="0">
              <a:solidFill>
                <a:schemeClr val="tx2"/>
              </a:solidFill>
            </a:endParaRPr>
          </a:p>
          <a:p>
            <a:pPr>
              <a:lnSpc>
                <a:spcPct val="200000"/>
              </a:lnSpc>
            </a:pPr>
            <a:r>
              <a:rPr lang="es-ES" b="1" dirty="0" smtClean="0">
                <a:solidFill>
                  <a:schemeClr val="tx2"/>
                </a:solidFill>
              </a:rPr>
              <a:t>En </a:t>
            </a:r>
            <a:r>
              <a:rPr lang="es-ES" b="1" dirty="0">
                <a:solidFill>
                  <a:schemeClr val="tx2"/>
                </a:solidFill>
              </a:rPr>
              <a:t>la ficha de los padres encuentran recursos adicionales para actividades después de la escuela como YMCA .</a:t>
            </a:r>
            <a:endParaRPr lang="es-ES" b="0" dirty="0" smtClean="0">
              <a:solidFill>
                <a:schemeClr val="tx2"/>
              </a:solidFill>
              <a:effectLst/>
            </a:endParaRPr>
          </a:p>
          <a:p>
            <a:pPr>
              <a:lnSpc>
                <a:spcPct val="200000"/>
              </a:lnSpc>
            </a:pPr>
            <a:r>
              <a:rPr lang="es-ES" dirty="0" smtClean="0">
                <a:solidFill>
                  <a:schemeClr val="tx2"/>
                </a:solidFill>
              </a:rPr>
              <a:t/>
            </a:r>
            <a:br>
              <a:rPr lang="es-ES" dirty="0" smtClean="0">
                <a:solidFill>
                  <a:schemeClr val="tx2"/>
                </a:solidFill>
              </a:rPr>
            </a:br>
            <a:r>
              <a:rPr lang="es-ES" dirty="0" smtClean="0">
                <a:solidFill>
                  <a:schemeClr val="tx2"/>
                </a:solidFill>
              </a:rPr>
              <a:t/>
            </a:r>
            <a:br>
              <a:rPr lang="es-ES" dirty="0" smtClean="0">
                <a:solidFill>
                  <a:schemeClr val="tx2"/>
                </a:solidFill>
              </a:rPr>
            </a:br>
            <a:endParaRPr lang="en-US" dirty="0">
              <a:solidFill>
                <a:schemeClr val="tx2"/>
              </a:solidFill>
            </a:endParaRPr>
          </a:p>
        </p:txBody>
      </p:sp>
      <p:pic>
        <p:nvPicPr>
          <p:cNvPr id="3" name="Picture 2"/>
          <p:cNvPicPr>
            <a:picLocks noChangeAspect="1"/>
          </p:cNvPicPr>
          <p:nvPr/>
        </p:nvPicPr>
        <p:blipFill>
          <a:blip r:embed="rId2"/>
          <a:stretch>
            <a:fillRect/>
          </a:stretch>
        </p:blipFill>
        <p:spPr>
          <a:xfrm>
            <a:off x="3211373" y="2607253"/>
            <a:ext cx="6450128" cy="3628197"/>
          </a:xfrm>
          <a:prstGeom prst="rect">
            <a:avLst/>
          </a:prstGeom>
        </p:spPr>
      </p:pic>
      <p:sp>
        <p:nvSpPr>
          <p:cNvPr id="4" name="Right Arrow 3"/>
          <p:cNvSpPr/>
          <p:nvPr/>
        </p:nvSpPr>
        <p:spPr>
          <a:xfrm>
            <a:off x="2465222" y="5230367"/>
            <a:ext cx="1806854" cy="7022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371735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flipH="1">
            <a:off x="1526171" y="303712"/>
            <a:ext cx="8236133" cy="4524315"/>
          </a:xfrm>
          <a:prstGeom prst="rect">
            <a:avLst/>
          </a:prstGeom>
          <a:noFill/>
        </p:spPr>
        <p:txBody>
          <a:bodyPr wrap="square" rtlCol="0">
            <a:spAutoFit/>
          </a:bodyPr>
          <a:lstStyle/>
          <a:p>
            <a:pPr>
              <a:lnSpc>
                <a:spcPct val="200000"/>
              </a:lnSpc>
            </a:pPr>
            <a:r>
              <a:rPr lang="es-ES" b="1" dirty="0" smtClean="0">
                <a:solidFill>
                  <a:schemeClr val="tx2"/>
                </a:solidFill>
              </a:rPr>
              <a:t>En la primera ficha a la izquierda encuentra los enlaces donde están todos los programas como las aplicaciones de Google.</a:t>
            </a:r>
          </a:p>
          <a:p>
            <a:pPr>
              <a:lnSpc>
                <a:spcPct val="200000"/>
              </a:lnSpc>
            </a:pPr>
            <a:r>
              <a:rPr lang="es-ES" b="1" dirty="0" smtClean="0">
                <a:solidFill>
                  <a:schemeClr val="tx2"/>
                </a:solidFill>
              </a:rPr>
              <a:t>En la columna de la mitad esta las noticias más importantes de el distrito . En la última columna están los eventos por venir y el calendario de la escuela.</a:t>
            </a:r>
            <a:endParaRPr lang="es-ES" b="0" dirty="0" smtClean="0">
              <a:solidFill>
                <a:schemeClr val="tx2"/>
              </a:solidFill>
              <a:effectLst/>
            </a:endParaRPr>
          </a:p>
          <a:p>
            <a:pPr>
              <a:lnSpc>
                <a:spcPct val="200000"/>
              </a:lnSpc>
            </a:pPr>
            <a:endParaRPr lang="es-ES" b="1" dirty="0" smtClean="0">
              <a:solidFill>
                <a:schemeClr val="tx2"/>
              </a:solidFill>
            </a:endParaRPr>
          </a:p>
          <a:p>
            <a:r>
              <a:rPr lang="es-ES" dirty="0" smtClean="0"/>
              <a:t/>
            </a:r>
            <a:br>
              <a:rPr lang="es-ES" dirty="0" smtClean="0"/>
            </a:br>
            <a:r>
              <a:rPr lang="es-ES" dirty="0" smtClean="0">
                <a:solidFill>
                  <a:schemeClr val="tx2"/>
                </a:solidFill>
              </a:rPr>
              <a:t/>
            </a:r>
            <a:br>
              <a:rPr lang="es-ES" dirty="0" smtClean="0">
                <a:solidFill>
                  <a:schemeClr val="tx2"/>
                </a:solidFill>
              </a:rPr>
            </a:br>
            <a:r>
              <a:rPr lang="es-ES" dirty="0" smtClean="0">
                <a:solidFill>
                  <a:schemeClr val="tx2"/>
                </a:solidFill>
              </a:rPr>
              <a:t/>
            </a:r>
            <a:br>
              <a:rPr lang="es-ES" dirty="0" smtClean="0">
                <a:solidFill>
                  <a:schemeClr val="tx2"/>
                </a:solidFill>
              </a:rPr>
            </a:br>
            <a:endParaRPr lang="en-US" dirty="0">
              <a:solidFill>
                <a:schemeClr val="tx2"/>
              </a:solidFill>
            </a:endParaRPr>
          </a:p>
        </p:txBody>
      </p:sp>
      <p:pic>
        <p:nvPicPr>
          <p:cNvPr id="3" name="Picture 2"/>
          <p:cNvPicPr>
            <a:picLocks noChangeAspect="1"/>
          </p:cNvPicPr>
          <p:nvPr/>
        </p:nvPicPr>
        <p:blipFill>
          <a:blip r:embed="rId2"/>
          <a:stretch>
            <a:fillRect/>
          </a:stretch>
        </p:blipFill>
        <p:spPr>
          <a:xfrm>
            <a:off x="2830982" y="3135315"/>
            <a:ext cx="6018532" cy="3385424"/>
          </a:xfrm>
          <a:prstGeom prst="rect">
            <a:avLst/>
          </a:prstGeom>
        </p:spPr>
      </p:pic>
      <p:sp>
        <p:nvSpPr>
          <p:cNvPr id="4" name="Right Arrow 3"/>
          <p:cNvSpPr/>
          <p:nvPr/>
        </p:nvSpPr>
        <p:spPr>
          <a:xfrm>
            <a:off x="1622621" y="5155003"/>
            <a:ext cx="2416722" cy="5193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own Arrow 4"/>
          <p:cNvSpPr/>
          <p:nvPr/>
        </p:nvSpPr>
        <p:spPr>
          <a:xfrm>
            <a:off x="5135270" y="3482035"/>
            <a:ext cx="1221639" cy="166055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Left Arrow 5"/>
          <p:cNvSpPr/>
          <p:nvPr/>
        </p:nvSpPr>
        <p:spPr>
          <a:xfrm>
            <a:off x="7520026" y="5155003"/>
            <a:ext cx="2378267" cy="45575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6228558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5A2F9111-B2DB-470C-BA56-608F9B658826}"/>
    </a:ext>
  </a:extLst>
</a:theme>
</file>

<file path=docProps/app.xml><?xml version="1.0" encoding="utf-8"?>
<Properties xmlns="http://schemas.openxmlformats.org/officeDocument/2006/extended-properties" xmlns:vt="http://schemas.openxmlformats.org/officeDocument/2006/docPropsVTypes">
  <Template>Ion</Template>
  <TotalTime>3721</TotalTime>
  <Words>217</Words>
  <Application>Microsoft Office PowerPoint</Application>
  <PresentationFormat>Widescreen</PresentationFormat>
  <Paragraphs>36</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Century Gothic</vt:lpstr>
      <vt:lpstr>Wingdings 3</vt:lpstr>
      <vt:lpstr>Ion</vt:lpstr>
      <vt:lpstr>   Navegar en el sitio  Web de la Escuela  Hola, Soy la señora Campuzano profesora de español de TBS.  Este video es para ilustrar el uso de la página principal de la escuela para que estén informados de todas las actividades y resultados académicos de sus hijos.       </vt:lpstr>
      <vt:lpstr>Esta página tiene la traducción en español.      En primer lugar vamos a la página del distrito y accedemos a todas las escuelas como la escuela intermedia, la escuela de 4 y 5 y las dos escuelas de primaria.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Hola, Soy la señora Campuzano profesora de Español de TBS.  Este video es para ilustrar el uso de la página principal de la escuela para que estén informados de todas las actividades y resultados académicos de sus hijos. Esta página tiene la traduccion en Espanol.   En primer lugar vamos a la página del distrito y accedemos a todas las escuelas como la escuela intermedia, la escuela de 4 y 5 y las dos escuelas de primaria.</dc:title>
  <dc:creator>Campuzano, Yolanda</dc:creator>
  <cp:lastModifiedBy>Campuzano, Yolanda</cp:lastModifiedBy>
  <cp:revision>16</cp:revision>
  <dcterms:created xsi:type="dcterms:W3CDTF">2021-03-05T02:03:51Z</dcterms:created>
  <dcterms:modified xsi:type="dcterms:W3CDTF">2021-03-17T18:56:30Z</dcterms:modified>
</cp:coreProperties>
</file>